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4"/>
  </p:sldMasterIdLst>
  <p:notesMasterIdLst>
    <p:notesMasterId r:id="rId43"/>
  </p:notesMasterIdLst>
  <p:sldIdLst>
    <p:sldId id="269" r:id="rId5"/>
    <p:sldId id="313" r:id="rId6"/>
    <p:sldId id="348" r:id="rId7"/>
    <p:sldId id="274" r:id="rId8"/>
    <p:sldId id="314" r:id="rId9"/>
    <p:sldId id="315" r:id="rId10"/>
    <p:sldId id="316" r:id="rId11"/>
    <p:sldId id="317" r:id="rId12"/>
    <p:sldId id="318" r:id="rId13"/>
    <p:sldId id="319" r:id="rId14"/>
    <p:sldId id="320" r:id="rId15"/>
    <p:sldId id="336" r:id="rId16"/>
    <p:sldId id="321" r:id="rId17"/>
    <p:sldId id="322" r:id="rId18"/>
    <p:sldId id="347" r:id="rId19"/>
    <p:sldId id="344" r:id="rId20"/>
    <p:sldId id="345" r:id="rId21"/>
    <p:sldId id="323" r:id="rId22"/>
    <p:sldId id="324" r:id="rId23"/>
    <p:sldId id="325" r:id="rId24"/>
    <p:sldId id="326" r:id="rId25"/>
    <p:sldId id="327" r:id="rId26"/>
    <p:sldId id="350" r:id="rId27"/>
    <p:sldId id="330" r:id="rId28"/>
    <p:sldId id="331" r:id="rId29"/>
    <p:sldId id="333" r:id="rId30"/>
    <p:sldId id="332" r:id="rId31"/>
    <p:sldId id="343" r:id="rId32"/>
    <p:sldId id="329" r:id="rId33"/>
    <p:sldId id="284" r:id="rId34"/>
    <p:sldId id="346" r:id="rId35"/>
    <p:sldId id="299" r:id="rId36"/>
    <p:sldId id="270" r:id="rId37"/>
    <p:sldId id="287" r:id="rId38"/>
    <p:sldId id="288" r:id="rId39"/>
    <p:sldId id="280" r:id="rId40"/>
    <p:sldId id="290" r:id="rId41"/>
    <p:sldId id="349" r:id="rId42"/>
  </p:sldIdLst>
  <p:sldSz cx="12192000" cy="6858000"/>
  <p:notesSz cx="6858000" cy="9144000"/>
  <p:defaultTextStyle>
    <a:defPPr>
      <a:defRPr lang="sl-S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B9B9D"/>
    <a:srgbClr val="7A7A7C"/>
    <a:srgbClr val="58595B"/>
    <a:srgbClr val="E03127"/>
    <a:srgbClr val="ACACA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rednji slog 2 – poudarek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84" autoAdjust="0"/>
    <p:restoredTop sz="94660"/>
  </p:normalViewPr>
  <p:slideViewPr>
    <p:cSldViewPr snapToGrid="0">
      <p:cViewPr varScale="1">
        <p:scale>
          <a:sx n="111" d="100"/>
          <a:sy n="111" d="100"/>
        </p:scale>
        <p:origin x="594"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tableStyles" Target="tableStyle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notesMaster" Target="notesMasters/notesMaster1.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theme" Target="theme/theme1.xml"/><Relationship Id="rId20" Type="http://schemas.openxmlformats.org/officeDocument/2006/relationships/slide" Target="slides/slide16.xml"/><Relationship Id="rId41" Type="http://schemas.openxmlformats.org/officeDocument/2006/relationships/slide" Target="slides/slide3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Označba mesta glav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sl-SI"/>
          </a:p>
        </p:txBody>
      </p:sp>
      <p:sp>
        <p:nvSpPr>
          <p:cNvPr id="3" name="Označba mesta datum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8F5495F-D77B-40F2-9EDB-07A2E7463BF8}" type="datetimeFigureOut">
              <a:rPr lang="sl-SI" smtClean="0"/>
              <a:t>30. 09. 2026</a:t>
            </a:fld>
            <a:endParaRPr lang="sl-SI"/>
          </a:p>
        </p:txBody>
      </p:sp>
      <p:sp>
        <p:nvSpPr>
          <p:cNvPr id="4" name="Označba mesta stranske slik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sl-SI"/>
          </a:p>
        </p:txBody>
      </p:sp>
      <p:sp>
        <p:nvSpPr>
          <p:cNvPr id="5" name="Označba mesta opomb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sl-SI"/>
              <a:t>Kliknite za urejanje slogov besedila matrice</a:t>
            </a:r>
          </a:p>
          <a:p>
            <a:pPr lvl="1"/>
            <a:r>
              <a:rPr lang="sl-SI"/>
              <a:t>Druga raven</a:t>
            </a:r>
          </a:p>
          <a:p>
            <a:pPr lvl="2"/>
            <a:r>
              <a:rPr lang="sl-SI"/>
              <a:t>Tretja raven</a:t>
            </a:r>
          </a:p>
          <a:p>
            <a:pPr lvl="3"/>
            <a:r>
              <a:rPr lang="sl-SI"/>
              <a:t>Četrta raven</a:t>
            </a:r>
          </a:p>
          <a:p>
            <a:pPr lvl="4"/>
            <a:r>
              <a:rPr lang="sl-SI"/>
              <a:t>Peta raven</a:t>
            </a:r>
          </a:p>
        </p:txBody>
      </p:sp>
      <p:sp>
        <p:nvSpPr>
          <p:cNvPr id="6" name="Označba mesta no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sl-SI"/>
          </a:p>
        </p:txBody>
      </p:sp>
      <p:sp>
        <p:nvSpPr>
          <p:cNvPr id="7" name="Označba mesta številke diapoz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996AFB8-08F2-480C-B494-DDC3F7B60F12}" type="slidenum">
              <a:rPr lang="sl-SI" smtClean="0"/>
              <a:t>‹#›</a:t>
            </a:fld>
            <a:endParaRPr lang="sl-SI"/>
          </a:p>
        </p:txBody>
      </p:sp>
    </p:spTree>
    <p:extLst>
      <p:ext uri="{BB962C8B-B14F-4D97-AF65-F5344CB8AC3E}">
        <p14:creationId xmlns:p14="http://schemas.microsoft.com/office/powerpoint/2010/main" val="45139811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Naslovni diapozitiv (rdeč)">
    <p:bg>
      <p:bgPr>
        <a:solidFill>
          <a:srgbClr val="E03127"/>
        </a:solidFill>
        <a:effectLst/>
      </p:bgPr>
    </p:bg>
    <p:spTree>
      <p:nvGrpSpPr>
        <p:cNvPr id="1" name=""/>
        <p:cNvGrpSpPr/>
        <p:nvPr/>
      </p:nvGrpSpPr>
      <p:grpSpPr>
        <a:xfrm>
          <a:off x="0" y="0"/>
          <a:ext cx="0" cy="0"/>
          <a:chOff x="0" y="0"/>
          <a:chExt cx="0" cy="0"/>
        </a:xfrm>
      </p:grpSpPr>
      <p:pic>
        <p:nvPicPr>
          <p:cNvPr id="19" name="Grafika 18">
            <a:extLst>
              <a:ext uri="{FF2B5EF4-FFF2-40B4-BE49-F238E27FC236}">
                <a16:creationId xmlns:a16="http://schemas.microsoft.com/office/drawing/2014/main" id="{68362941-2FB4-41B6-4A5B-0D65E06799A0}"/>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t="6261" b="9209"/>
          <a:stretch/>
        </p:blipFill>
        <p:spPr>
          <a:xfrm>
            <a:off x="5752790" y="0"/>
            <a:ext cx="6439210" cy="6858000"/>
          </a:xfrm>
          <a:prstGeom prst="rect">
            <a:avLst/>
          </a:prstGeom>
        </p:spPr>
      </p:pic>
      <p:sp>
        <p:nvSpPr>
          <p:cNvPr id="4" name="Označba mesta datuma 3">
            <a:extLst>
              <a:ext uri="{FF2B5EF4-FFF2-40B4-BE49-F238E27FC236}">
                <a16:creationId xmlns:a16="http://schemas.microsoft.com/office/drawing/2014/main" id="{86298F08-C5B7-92B0-A668-F67E93883B28}"/>
              </a:ext>
            </a:extLst>
          </p:cNvPr>
          <p:cNvSpPr>
            <a:spLocks noGrp="1"/>
          </p:cNvSpPr>
          <p:nvPr>
            <p:ph type="dt" sz="half" idx="10"/>
          </p:nvPr>
        </p:nvSpPr>
        <p:spPr/>
        <p:txBody>
          <a:bodyPr/>
          <a:lstStyle/>
          <a:p>
            <a:fld id="{DCE4A0AE-E887-4AC0-8BDD-9A48FB8B8B97}" type="datetime1">
              <a:rPr lang="sl-SI" smtClean="0"/>
              <a:t>30. 09. 2026</a:t>
            </a:fld>
            <a:endParaRPr lang="sl-SI"/>
          </a:p>
        </p:txBody>
      </p:sp>
      <p:sp>
        <p:nvSpPr>
          <p:cNvPr id="5" name="Označba mesta noge 4">
            <a:extLst>
              <a:ext uri="{FF2B5EF4-FFF2-40B4-BE49-F238E27FC236}">
                <a16:creationId xmlns:a16="http://schemas.microsoft.com/office/drawing/2014/main" id="{09C83B31-3627-AC51-1CE3-A97FE0EB5FF7}"/>
              </a:ext>
            </a:extLst>
          </p:cNvPr>
          <p:cNvSpPr>
            <a:spLocks noGrp="1"/>
          </p:cNvSpPr>
          <p:nvPr>
            <p:ph type="ftr" sz="quarter" idx="11"/>
          </p:nvPr>
        </p:nvSpPr>
        <p:spPr/>
        <p:txBody>
          <a:bodyPr/>
          <a:lstStyle/>
          <a:p>
            <a:endParaRPr lang="sl-SI"/>
          </a:p>
        </p:txBody>
      </p:sp>
      <p:sp>
        <p:nvSpPr>
          <p:cNvPr id="8" name="Naslov 1">
            <a:extLst>
              <a:ext uri="{FF2B5EF4-FFF2-40B4-BE49-F238E27FC236}">
                <a16:creationId xmlns:a16="http://schemas.microsoft.com/office/drawing/2014/main" id="{551FE224-8ACE-2249-D0D4-F4FE7D9FF94F}"/>
              </a:ext>
            </a:extLst>
          </p:cNvPr>
          <p:cNvSpPr>
            <a:spLocks noGrp="1"/>
          </p:cNvSpPr>
          <p:nvPr>
            <p:ph type="ctrTitle" hasCustomPrompt="1"/>
          </p:nvPr>
        </p:nvSpPr>
        <p:spPr>
          <a:xfrm>
            <a:off x="2498725" y="718032"/>
            <a:ext cx="5795529" cy="3105823"/>
          </a:xfrm>
          <a:prstGeom prst="rect">
            <a:avLst/>
          </a:prstGeom>
        </p:spPr>
        <p:txBody>
          <a:bodyPr anchor="b">
            <a:normAutofit/>
          </a:bodyPr>
          <a:lstStyle>
            <a:lvl1pPr algn="l">
              <a:defRPr sz="4400" b="1">
                <a:solidFill>
                  <a:schemeClr val="bg1"/>
                </a:solidFill>
              </a:defRPr>
            </a:lvl1pPr>
          </a:lstStyle>
          <a:p>
            <a:r>
              <a:rPr lang="sl-SI" dirty="0" err="1"/>
              <a:t>Slide</a:t>
            </a:r>
            <a:r>
              <a:rPr lang="sl-SI" dirty="0"/>
              <a:t> title</a:t>
            </a:r>
          </a:p>
        </p:txBody>
      </p:sp>
      <p:sp>
        <p:nvSpPr>
          <p:cNvPr id="9" name="Podnaslov 2">
            <a:extLst>
              <a:ext uri="{FF2B5EF4-FFF2-40B4-BE49-F238E27FC236}">
                <a16:creationId xmlns:a16="http://schemas.microsoft.com/office/drawing/2014/main" id="{B3BEF6E6-045F-C010-9633-967AC58C5332}"/>
              </a:ext>
            </a:extLst>
          </p:cNvPr>
          <p:cNvSpPr>
            <a:spLocks noGrp="1"/>
          </p:cNvSpPr>
          <p:nvPr>
            <p:ph type="subTitle" idx="1" hasCustomPrompt="1"/>
          </p:nvPr>
        </p:nvSpPr>
        <p:spPr>
          <a:xfrm>
            <a:off x="2498723" y="4036291"/>
            <a:ext cx="5795531" cy="1221508"/>
          </a:xfrm>
          <a:prstGeom prst="rect">
            <a:avLst/>
          </a:prstGeom>
        </p:spPr>
        <p:txBody>
          <a:bodyPr/>
          <a:lstStyle>
            <a:lvl1pPr marL="0" indent="0" algn="l">
              <a:buNone/>
              <a:defRPr sz="20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l-SI" dirty="0" err="1"/>
              <a:t>Slide</a:t>
            </a:r>
            <a:r>
              <a:rPr lang="sl-SI" dirty="0"/>
              <a:t> </a:t>
            </a:r>
            <a:r>
              <a:rPr lang="sl-SI" dirty="0" err="1"/>
              <a:t>subtitle</a:t>
            </a:r>
            <a:endParaRPr lang="sl-SI" dirty="0"/>
          </a:p>
        </p:txBody>
      </p:sp>
      <p:sp>
        <p:nvSpPr>
          <p:cNvPr id="12" name="Označba mesta vsebine 11">
            <a:extLst>
              <a:ext uri="{FF2B5EF4-FFF2-40B4-BE49-F238E27FC236}">
                <a16:creationId xmlns:a16="http://schemas.microsoft.com/office/drawing/2014/main" id="{473B8309-1F58-3D0A-90AC-115BB4052A43}"/>
              </a:ext>
            </a:extLst>
          </p:cNvPr>
          <p:cNvSpPr>
            <a:spLocks noGrp="1"/>
          </p:cNvSpPr>
          <p:nvPr>
            <p:ph sz="quarter" idx="15" hasCustomPrompt="1"/>
          </p:nvPr>
        </p:nvSpPr>
        <p:spPr>
          <a:xfrm>
            <a:off x="2498725" y="5680364"/>
            <a:ext cx="2941493" cy="539459"/>
          </a:xfrm>
        </p:spPr>
        <p:txBody>
          <a:bodyPr>
            <a:noAutofit/>
          </a:bodyPr>
          <a:lstStyle>
            <a:lvl1pPr marL="0" indent="0">
              <a:buNone/>
              <a:defRPr sz="1400">
                <a:solidFill>
                  <a:schemeClr val="bg1"/>
                </a:solidFill>
              </a:defRPr>
            </a:lvl1pPr>
            <a:lvl2pPr marL="457200" indent="0">
              <a:buNone/>
              <a:defRPr sz="1400"/>
            </a:lvl2pPr>
            <a:lvl3pPr marL="914400" indent="0">
              <a:buNone/>
              <a:defRPr sz="1400"/>
            </a:lvl3pPr>
            <a:lvl4pPr marL="1371600" indent="0">
              <a:buNone/>
              <a:defRPr sz="1400"/>
            </a:lvl4pPr>
            <a:lvl5pPr marL="1828800" indent="0">
              <a:buNone/>
              <a:defRPr sz="1400"/>
            </a:lvl5pPr>
          </a:lstStyle>
          <a:p>
            <a:pPr lvl="0"/>
            <a:r>
              <a:rPr lang="sl-SI" dirty="0" err="1"/>
              <a:t>Lecturer</a:t>
            </a:r>
            <a:endParaRPr lang="sl-SI" dirty="0"/>
          </a:p>
        </p:txBody>
      </p:sp>
      <p:sp>
        <p:nvSpPr>
          <p:cNvPr id="14" name="Označba mesta vsebine 11">
            <a:extLst>
              <a:ext uri="{FF2B5EF4-FFF2-40B4-BE49-F238E27FC236}">
                <a16:creationId xmlns:a16="http://schemas.microsoft.com/office/drawing/2014/main" id="{9452B4FE-F4DD-D462-D15A-A130AD82EDB9}"/>
              </a:ext>
            </a:extLst>
          </p:cNvPr>
          <p:cNvSpPr>
            <a:spLocks noGrp="1"/>
          </p:cNvSpPr>
          <p:nvPr>
            <p:ph sz="quarter" idx="16" hasCustomPrompt="1"/>
          </p:nvPr>
        </p:nvSpPr>
        <p:spPr>
          <a:xfrm>
            <a:off x="6054621" y="5680364"/>
            <a:ext cx="2239632" cy="539459"/>
          </a:xfrm>
        </p:spPr>
        <p:txBody>
          <a:bodyPr>
            <a:noAutofit/>
          </a:bodyPr>
          <a:lstStyle>
            <a:lvl1pPr marL="0" indent="0">
              <a:buNone/>
              <a:defRPr sz="1400">
                <a:solidFill>
                  <a:schemeClr val="bg1"/>
                </a:solidFill>
              </a:defRPr>
            </a:lvl1pPr>
            <a:lvl2pPr marL="457200" indent="0">
              <a:buNone/>
              <a:defRPr sz="1400"/>
            </a:lvl2pPr>
            <a:lvl3pPr marL="914400" indent="0">
              <a:buNone/>
              <a:defRPr sz="1400"/>
            </a:lvl3pPr>
            <a:lvl4pPr marL="1371600" indent="0">
              <a:buNone/>
              <a:defRPr sz="1400"/>
            </a:lvl4pPr>
            <a:lvl5pPr marL="1828800" indent="0">
              <a:buNone/>
              <a:defRPr sz="1400"/>
            </a:lvl5pPr>
          </a:lstStyle>
          <a:p>
            <a:pPr lvl="0"/>
            <a:r>
              <a:rPr lang="sl-SI" dirty="0"/>
              <a:t>Place </a:t>
            </a:r>
            <a:r>
              <a:rPr lang="sl-SI" dirty="0" err="1"/>
              <a:t>and</a:t>
            </a:r>
            <a:r>
              <a:rPr lang="sl-SI" dirty="0"/>
              <a:t> date</a:t>
            </a:r>
          </a:p>
        </p:txBody>
      </p:sp>
      <p:pic>
        <p:nvPicPr>
          <p:cNvPr id="38" name="Slika 37">
            <a:extLst>
              <a:ext uri="{FF2B5EF4-FFF2-40B4-BE49-F238E27FC236}">
                <a16:creationId xmlns:a16="http://schemas.microsoft.com/office/drawing/2014/main" id="{FB8FB23A-C47A-5189-ED4B-9382E8B8AADA}"/>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307890" y="718254"/>
            <a:ext cx="2166461" cy="1134000"/>
          </a:xfrm>
          <a:prstGeom prst="rect">
            <a:avLst/>
          </a:prstGeom>
        </p:spPr>
      </p:pic>
    </p:spTree>
    <p:extLst>
      <p:ext uri="{BB962C8B-B14F-4D97-AF65-F5344CB8AC3E}">
        <p14:creationId xmlns:p14="http://schemas.microsoft.com/office/powerpoint/2010/main" val="235770148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Naslovni diapozitiv (siv)">
    <p:bg>
      <p:bgPr>
        <a:solidFill>
          <a:srgbClr val="58595B"/>
        </a:solidFill>
        <a:effectLst/>
      </p:bgPr>
    </p:bg>
    <p:spTree>
      <p:nvGrpSpPr>
        <p:cNvPr id="1" name=""/>
        <p:cNvGrpSpPr/>
        <p:nvPr/>
      </p:nvGrpSpPr>
      <p:grpSpPr>
        <a:xfrm>
          <a:off x="0" y="0"/>
          <a:ext cx="0" cy="0"/>
          <a:chOff x="0" y="0"/>
          <a:chExt cx="0" cy="0"/>
        </a:xfrm>
      </p:grpSpPr>
      <p:pic>
        <p:nvPicPr>
          <p:cNvPr id="3" name="Grafika 13">
            <a:extLst>
              <a:ext uri="{FF2B5EF4-FFF2-40B4-BE49-F238E27FC236}">
                <a16:creationId xmlns:a16="http://schemas.microsoft.com/office/drawing/2014/main" id="{501F8D95-FAE8-8D12-0A28-8ED416A94501}"/>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t="6261" b="9209"/>
          <a:stretch/>
        </p:blipFill>
        <p:spPr>
          <a:xfrm>
            <a:off x="5752790" y="0"/>
            <a:ext cx="6439210" cy="6858000"/>
          </a:xfrm>
          <a:prstGeom prst="rect">
            <a:avLst/>
          </a:prstGeom>
        </p:spPr>
      </p:pic>
      <p:sp>
        <p:nvSpPr>
          <p:cNvPr id="4" name="Označba mesta datuma 3">
            <a:extLst>
              <a:ext uri="{FF2B5EF4-FFF2-40B4-BE49-F238E27FC236}">
                <a16:creationId xmlns:a16="http://schemas.microsoft.com/office/drawing/2014/main" id="{86298F08-C5B7-92B0-A668-F67E93883B28}"/>
              </a:ext>
            </a:extLst>
          </p:cNvPr>
          <p:cNvSpPr>
            <a:spLocks noGrp="1"/>
          </p:cNvSpPr>
          <p:nvPr>
            <p:ph type="dt" sz="half" idx="10"/>
          </p:nvPr>
        </p:nvSpPr>
        <p:spPr/>
        <p:txBody>
          <a:bodyPr/>
          <a:lstStyle/>
          <a:p>
            <a:fld id="{DCE4A0AE-E887-4AC0-8BDD-9A48FB8B8B97}" type="datetime1">
              <a:rPr lang="sl-SI" smtClean="0"/>
              <a:t>30. 09. 2026</a:t>
            </a:fld>
            <a:endParaRPr lang="sl-SI"/>
          </a:p>
        </p:txBody>
      </p:sp>
      <p:sp>
        <p:nvSpPr>
          <p:cNvPr id="5" name="Označba mesta noge 4">
            <a:extLst>
              <a:ext uri="{FF2B5EF4-FFF2-40B4-BE49-F238E27FC236}">
                <a16:creationId xmlns:a16="http://schemas.microsoft.com/office/drawing/2014/main" id="{09C83B31-3627-AC51-1CE3-A97FE0EB5FF7}"/>
              </a:ext>
            </a:extLst>
          </p:cNvPr>
          <p:cNvSpPr>
            <a:spLocks noGrp="1"/>
          </p:cNvSpPr>
          <p:nvPr>
            <p:ph type="ftr" sz="quarter" idx="11"/>
          </p:nvPr>
        </p:nvSpPr>
        <p:spPr/>
        <p:txBody>
          <a:bodyPr/>
          <a:lstStyle/>
          <a:p>
            <a:endParaRPr lang="sl-SI"/>
          </a:p>
        </p:txBody>
      </p:sp>
      <p:sp>
        <p:nvSpPr>
          <p:cNvPr id="8" name="Naslov 1">
            <a:extLst>
              <a:ext uri="{FF2B5EF4-FFF2-40B4-BE49-F238E27FC236}">
                <a16:creationId xmlns:a16="http://schemas.microsoft.com/office/drawing/2014/main" id="{551FE224-8ACE-2249-D0D4-F4FE7D9FF94F}"/>
              </a:ext>
            </a:extLst>
          </p:cNvPr>
          <p:cNvSpPr>
            <a:spLocks noGrp="1"/>
          </p:cNvSpPr>
          <p:nvPr>
            <p:ph type="ctrTitle" hasCustomPrompt="1"/>
          </p:nvPr>
        </p:nvSpPr>
        <p:spPr>
          <a:xfrm>
            <a:off x="2498725" y="718032"/>
            <a:ext cx="5795529" cy="3105823"/>
          </a:xfrm>
          <a:prstGeom prst="rect">
            <a:avLst/>
          </a:prstGeom>
        </p:spPr>
        <p:txBody>
          <a:bodyPr anchor="b">
            <a:normAutofit/>
          </a:bodyPr>
          <a:lstStyle>
            <a:lvl1pPr algn="l">
              <a:defRPr sz="4400" b="1">
                <a:solidFill>
                  <a:schemeClr val="bg1"/>
                </a:solidFill>
              </a:defRPr>
            </a:lvl1pPr>
          </a:lstStyle>
          <a:p>
            <a:r>
              <a:rPr lang="sl-SI" dirty="0" err="1"/>
              <a:t>Slide</a:t>
            </a:r>
            <a:r>
              <a:rPr lang="sl-SI" dirty="0"/>
              <a:t> title</a:t>
            </a:r>
          </a:p>
        </p:txBody>
      </p:sp>
      <p:sp>
        <p:nvSpPr>
          <p:cNvPr id="9" name="Podnaslov 2">
            <a:extLst>
              <a:ext uri="{FF2B5EF4-FFF2-40B4-BE49-F238E27FC236}">
                <a16:creationId xmlns:a16="http://schemas.microsoft.com/office/drawing/2014/main" id="{B3BEF6E6-045F-C010-9633-967AC58C5332}"/>
              </a:ext>
            </a:extLst>
          </p:cNvPr>
          <p:cNvSpPr>
            <a:spLocks noGrp="1"/>
          </p:cNvSpPr>
          <p:nvPr>
            <p:ph type="subTitle" idx="1" hasCustomPrompt="1"/>
          </p:nvPr>
        </p:nvSpPr>
        <p:spPr>
          <a:xfrm>
            <a:off x="2498723" y="4036291"/>
            <a:ext cx="5795531" cy="1221508"/>
          </a:xfrm>
          <a:prstGeom prst="rect">
            <a:avLst/>
          </a:prstGeom>
        </p:spPr>
        <p:txBody>
          <a:bodyPr/>
          <a:lstStyle>
            <a:lvl1pPr marL="0" indent="0" algn="l">
              <a:buNone/>
              <a:defRPr sz="20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l-SI" dirty="0" err="1"/>
              <a:t>Slide</a:t>
            </a:r>
            <a:r>
              <a:rPr lang="sl-SI" dirty="0"/>
              <a:t> </a:t>
            </a:r>
            <a:r>
              <a:rPr lang="sl-SI" dirty="0" err="1"/>
              <a:t>subtitle</a:t>
            </a:r>
            <a:endParaRPr lang="sl-SI" dirty="0"/>
          </a:p>
        </p:txBody>
      </p:sp>
      <p:sp>
        <p:nvSpPr>
          <p:cNvPr id="12" name="Označba mesta vsebine 11">
            <a:extLst>
              <a:ext uri="{FF2B5EF4-FFF2-40B4-BE49-F238E27FC236}">
                <a16:creationId xmlns:a16="http://schemas.microsoft.com/office/drawing/2014/main" id="{473B8309-1F58-3D0A-90AC-115BB4052A43}"/>
              </a:ext>
            </a:extLst>
          </p:cNvPr>
          <p:cNvSpPr>
            <a:spLocks noGrp="1"/>
          </p:cNvSpPr>
          <p:nvPr>
            <p:ph sz="quarter" idx="15" hasCustomPrompt="1"/>
          </p:nvPr>
        </p:nvSpPr>
        <p:spPr>
          <a:xfrm>
            <a:off x="2498725" y="5680364"/>
            <a:ext cx="2941493" cy="539459"/>
          </a:xfrm>
        </p:spPr>
        <p:txBody>
          <a:bodyPr>
            <a:noAutofit/>
          </a:bodyPr>
          <a:lstStyle>
            <a:lvl1pPr marL="0" indent="0">
              <a:buNone/>
              <a:defRPr sz="1400">
                <a:solidFill>
                  <a:schemeClr val="bg1"/>
                </a:solidFill>
              </a:defRPr>
            </a:lvl1pPr>
            <a:lvl2pPr marL="457200" indent="0">
              <a:buNone/>
              <a:defRPr sz="1400"/>
            </a:lvl2pPr>
            <a:lvl3pPr marL="914400" indent="0">
              <a:buNone/>
              <a:defRPr sz="1400"/>
            </a:lvl3pPr>
            <a:lvl4pPr marL="1371600" indent="0">
              <a:buNone/>
              <a:defRPr sz="1400"/>
            </a:lvl4pPr>
            <a:lvl5pPr marL="1828800" indent="0">
              <a:buNone/>
              <a:defRPr sz="1400"/>
            </a:lvl5pPr>
          </a:lstStyle>
          <a:p>
            <a:pPr lvl="0"/>
            <a:r>
              <a:rPr lang="sl-SI" dirty="0" err="1"/>
              <a:t>Lecturer</a:t>
            </a:r>
            <a:endParaRPr lang="sl-SI" dirty="0"/>
          </a:p>
        </p:txBody>
      </p:sp>
      <p:sp>
        <p:nvSpPr>
          <p:cNvPr id="14" name="Označba mesta vsebine 11">
            <a:extLst>
              <a:ext uri="{FF2B5EF4-FFF2-40B4-BE49-F238E27FC236}">
                <a16:creationId xmlns:a16="http://schemas.microsoft.com/office/drawing/2014/main" id="{9452B4FE-F4DD-D462-D15A-A130AD82EDB9}"/>
              </a:ext>
            </a:extLst>
          </p:cNvPr>
          <p:cNvSpPr>
            <a:spLocks noGrp="1"/>
          </p:cNvSpPr>
          <p:nvPr>
            <p:ph sz="quarter" idx="16" hasCustomPrompt="1"/>
          </p:nvPr>
        </p:nvSpPr>
        <p:spPr>
          <a:xfrm>
            <a:off x="6054621" y="5680364"/>
            <a:ext cx="2239632" cy="539459"/>
          </a:xfrm>
        </p:spPr>
        <p:txBody>
          <a:bodyPr>
            <a:noAutofit/>
          </a:bodyPr>
          <a:lstStyle>
            <a:lvl1pPr marL="0" indent="0">
              <a:buNone/>
              <a:defRPr sz="1400">
                <a:solidFill>
                  <a:schemeClr val="bg1"/>
                </a:solidFill>
              </a:defRPr>
            </a:lvl1pPr>
            <a:lvl2pPr marL="457200" indent="0">
              <a:buNone/>
              <a:defRPr sz="1400"/>
            </a:lvl2pPr>
            <a:lvl3pPr marL="914400" indent="0">
              <a:buNone/>
              <a:defRPr sz="1400"/>
            </a:lvl3pPr>
            <a:lvl4pPr marL="1371600" indent="0">
              <a:buNone/>
              <a:defRPr sz="1400"/>
            </a:lvl4pPr>
            <a:lvl5pPr marL="1828800" indent="0">
              <a:buNone/>
              <a:defRPr sz="1400"/>
            </a:lvl5pPr>
          </a:lstStyle>
          <a:p>
            <a:pPr lvl="0"/>
            <a:r>
              <a:rPr lang="sl-SI" dirty="0"/>
              <a:t>Place </a:t>
            </a:r>
            <a:r>
              <a:rPr lang="sl-SI" dirty="0" err="1"/>
              <a:t>and</a:t>
            </a:r>
            <a:r>
              <a:rPr lang="sl-SI" dirty="0"/>
              <a:t> date</a:t>
            </a:r>
          </a:p>
        </p:txBody>
      </p:sp>
      <p:pic>
        <p:nvPicPr>
          <p:cNvPr id="31" name="Slika 30">
            <a:extLst>
              <a:ext uri="{FF2B5EF4-FFF2-40B4-BE49-F238E27FC236}">
                <a16:creationId xmlns:a16="http://schemas.microsoft.com/office/drawing/2014/main" id="{6AD7EA6D-63DC-B60B-F392-5AD26A28A700}"/>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307890" y="718254"/>
            <a:ext cx="2166461" cy="1134000"/>
          </a:xfrm>
          <a:prstGeom prst="rect">
            <a:avLst/>
          </a:prstGeom>
        </p:spPr>
      </p:pic>
    </p:spTree>
    <p:extLst>
      <p:ext uri="{BB962C8B-B14F-4D97-AF65-F5344CB8AC3E}">
        <p14:creationId xmlns:p14="http://schemas.microsoft.com/office/powerpoint/2010/main" val="140196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Naslovni diapozitiv (siv s sliko)">
    <p:bg>
      <p:bgPr>
        <a:solidFill>
          <a:srgbClr val="58595B"/>
        </a:solidFill>
        <a:effectLst/>
      </p:bgPr>
    </p:bg>
    <p:spTree>
      <p:nvGrpSpPr>
        <p:cNvPr id="1" name=""/>
        <p:cNvGrpSpPr/>
        <p:nvPr/>
      </p:nvGrpSpPr>
      <p:grpSpPr>
        <a:xfrm>
          <a:off x="0" y="0"/>
          <a:ext cx="0" cy="0"/>
          <a:chOff x="0" y="0"/>
          <a:chExt cx="0" cy="0"/>
        </a:xfrm>
      </p:grpSpPr>
      <p:pic>
        <p:nvPicPr>
          <p:cNvPr id="9" name="Slika 8">
            <a:extLst>
              <a:ext uri="{FF2B5EF4-FFF2-40B4-BE49-F238E27FC236}">
                <a16:creationId xmlns:a16="http://schemas.microsoft.com/office/drawing/2014/main" id="{B5E0267B-1E4E-B851-D600-7A18792CBF9B}"/>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t="9592" b="9592"/>
          <a:stretch/>
        </p:blipFill>
        <p:spPr>
          <a:xfrm>
            <a:off x="4507347" y="0"/>
            <a:ext cx="7684653" cy="6858000"/>
          </a:xfrm>
          <a:prstGeom prst="rect">
            <a:avLst/>
          </a:prstGeom>
        </p:spPr>
      </p:pic>
      <p:sp>
        <p:nvSpPr>
          <p:cNvPr id="4" name="Označba mesta datuma 3">
            <a:extLst>
              <a:ext uri="{FF2B5EF4-FFF2-40B4-BE49-F238E27FC236}">
                <a16:creationId xmlns:a16="http://schemas.microsoft.com/office/drawing/2014/main" id="{86298F08-C5B7-92B0-A668-F67E93883B28}"/>
              </a:ext>
            </a:extLst>
          </p:cNvPr>
          <p:cNvSpPr>
            <a:spLocks noGrp="1"/>
          </p:cNvSpPr>
          <p:nvPr>
            <p:ph type="dt" sz="half" idx="10"/>
          </p:nvPr>
        </p:nvSpPr>
        <p:spPr/>
        <p:txBody>
          <a:bodyPr/>
          <a:lstStyle/>
          <a:p>
            <a:fld id="{DCE4A0AE-E887-4AC0-8BDD-9A48FB8B8B97}" type="datetime1">
              <a:rPr lang="sl-SI" smtClean="0"/>
              <a:t>30. 09. 2026</a:t>
            </a:fld>
            <a:endParaRPr lang="sl-SI"/>
          </a:p>
        </p:txBody>
      </p:sp>
      <p:sp>
        <p:nvSpPr>
          <p:cNvPr id="5" name="Označba mesta noge 4">
            <a:extLst>
              <a:ext uri="{FF2B5EF4-FFF2-40B4-BE49-F238E27FC236}">
                <a16:creationId xmlns:a16="http://schemas.microsoft.com/office/drawing/2014/main" id="{09C83B31-3627-AC51-1CE3-A97FE0EB5FF7}"/>
              </a:ext>
            </a:extLst>
          </p:cNvPr>
          <p:cNvSpPr>
            <a:spLocks noGrp="1"/>
          </p:cNvSpPr>
          <p:nvPr>
            <p:ph type="ftr" sz="quarter" idx="11"/>
          </p:nvPr>
        </p:nvSpPr>
        <p:spPr/>
        <p:txBody>
          <a:bodyPr/>
          <a:lstStyle/>
          <a:p>
            <a:endParaRPr lang="sl-SI"/>
          </a:p>
        </p:txBody>
      </p:sp>
      <p:sp>
        <p:nvSpPr>
          <p:cNvPr id="7" name="Naslov 1">
            <a:extLst>
              <a:ext uri="{FF2B5EF4-FFF2-40B4-BE49-F238E27FC236}">
                <a16:creationId xmlns:a16="http://schemas.microsoft.com/office/drawing/2014/main" id="{AD0A9220-22AB-3480-5ADC-951637392645}"/>
              </a:ext>
            </a:extLst>
          </p:cNvPr>
          <p:cNvSpPr>
            <a:spLocks noGrp="1"/>
          </p:cNvSpPr>
          <p:nvPr>
            <p:ph type="ctrTitle" hasCustomPrompt="1"/>
          </p:nvPr>
        </p:nvSpPr>
        <p:spPr>
          <a:xfrm>
            <a:off x="2498725" y="718032"/>
            <a:ext cx="5795529" cy="3105823"/>
          </a:xfrm>
          <a:prstGeom prst="rect">
            <a:avLst/>
          </a:prstGeom>
        </p:spPr>
        <p:txBody>
          <a:bodyPr anchor="b">
            <a:normAutofit/>
          </a:bodyPr>
          <a:lstStyle>
            <a:lvl1pPr algn="l">
              <a:defRPr sz="4400" b="1">
                <a:solidFill>
                  <a:schemeClr val="bg1"/>
                </a:solidFill>
              </a:defRPr>
            </a:lvl1pPr>
          </a:lstStyle>
          <a:p>
            <a:r>
              <a:rPr lang="sl-SI" dirty="0" err="1"/>
              <a:t>Slide</a:t>
            </a:r>
            <a:r>
              <a:rPr lang="sl-SI" dirty="0"/>
              <a:t> title</a:t>
            </a:r>
          </a:p>
        </p:txBody>
      </p:sp>
      <p:sp>
        <p:nvSpPr>
          <p:cNvPr id="10" name="Podnaslov 2">
            <a:extLst>
              <a:ext uri="{FF2B5EF4-FFF2-40B4-BE49-F238E27FC236}">
                <a16:creationId xmlns:a16="http://schemas.microsoft.com/office/drawing/2014/main" id="{F216C6DE-8893-0534-D9F8-16626A06E637}"/>
              </a:ext>
            </a:extLst>
          </p:cNvPr>
          <p:cNvSpPr>
            <a:spLocks noGrp="1"/>
          </p:cNvSpPr>
          <p:nvPr>
            <p:ph type="subTitle" idx="1" hasCustomPrompt="1"/>
          </p:nvPr>
        </p:nvSpPr>
        <p:spPr>
          <a:xfrm>
            <a:off x="2498723" y="4036291"/>
            <a:ext cx="5795531" cy="1221508"/>
          </a:xfrm>
          <a:prstGeom prst="rect">
            <a:avLst/>
          </a:prstGeom>
        </p:spPr>
        <p:txBody>
          <a:bodyPr/>
          <a:lstStyle>
            <a:lvl1pPr marL="0" indent="0" algn="l">
              <a:buNone/>
              <a:defRPr sz="20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l-SI" dirty="0" err="1"/>
              <a:t>Slide</a:t>
            </a:r>
            <a:r>
              <a:rPr lang="sl-SI" dirty="0"/>
              <a:t> </a:t>
            </a:r>
            <a:r>
              <a:rPr lang="sl-SI" dirty="0" err="1"/>
              <a:t>subtitle</a:t>
            </a:r>
            <a:endParaRPr lang="sl-SI" dirty="0"/>
          </a:p>
        </p:txBody>
      </p:sp>
      <p:sp>
        <p:nvSpPr>
          <p:cNvPr id="11" name="Označba mesta vsebine 11">
            <a:extLst>
              <a:ext uri="{FF2B5EF4-FFF2-40B4-BE49-F238E27FC236}">
                <a16:creationId xmlns:a16="http://schemas.microsoft.com/office/drawing/2014/main" id="{64DC8315-E143-39F4-B647-87E6C1917764}"/>
              </a:ext>
            </a:extLst>
          </p:cNvPr>
          <p:cNvSpPr>
            <a:spLocks noGrp="1"/>
          </p:cNvSpPr>
          <p:nvPr>
            <p:ph sz="quarter" idx="15" hasCustomPrompt="1"/>
          </p:nvPr>
        </p:nvSpPr>
        <p:spPr>
          <a:xfrm>
            <a:off x="2498725" y="5680364"/>
            <a:ext cx="2941493" cy="539459"/>
          </a:xfrm>
        </p:spPr>
        <p:txBody>
          <a:bodyPr>
            <a:noAutofit/>
          </a:bodyPr>
          <a:lstStyle>
            <a:lvl1pPr marL="0" indent="0">
              <a:buNone/>
              <a:defRPr sz="1400">
                <a:solidFill>
                  <a:schemeClr val="bg1"/>
                </a:solidFill>
              </a:defRPr>
            </a:lvl1pPr>
            <a:lvl2pPr marL="457200" indent="0">
              <a:buNone/>
              <a:defRPr sz="1400"/>
            </a:lvl2pPr>
            <a:lvl3pPr marL="914400" indent="0">
              <a:buNone/>
              <a:defRPr sz="1400"/>
            </a:lvl3pPr>
            <a:lvl4pPr marL="1371600" indent="0">
              <a:buNone/>
              <a:defRPr sz="1400"/>
            </a:lvl4pPr>
            <a:lvl5pPr marL="1828800" indent="0">
              <a:buNone/>
              <a:defRPr sz="1400"/>
            </a:lvl5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sl-SI" dirty="0" err="1"/>
              <a:t>Lecturer</a:t>
            </a:r>
            <a:endParaRPr lang="sl-SI" dirty="0"/>
          </a:p>
        </p:txBody>
      </p:sp>
      <p:sp>
        <p:nvSpPr>
          <p:cNvPr id="13" name="Označba mesta vsebine 11">
            <a:extLst>
              <a:ext uri="{FF2B5EF4-FFF2-40B4-BE49-F238E27FC236}">
                <a16:creationId xmlns:a16="http://schemas.microsoft.com/office/drawing/2014/main" id="{B2705E21-756F-D927-B965-22CA34FC4F18}"/>
              </a:ext>
            </a:extLst>
          </p:cNvPr>
          <p:cNvSpPr>
            <a:spLocks noGrp="1"/>
          </p:cNvSpPr>
          <p:nvPr>
            <p:ph sz="quarter" idx="16" hasCustomPrompt="1"/>
          </p:nvPr>
        </p:nvSpPr>
        <p:spPr>
          <a:xfrm>
            <a:off x="6054621" y="5680364"/>
            <a:ext cx="2239632" cy="539459"/>
          </a:xfrm>
        </p:spPr>
        <p:txBody>
          <a:bodyPr>
            <a:noAutofit/>
          </a:bodyPr>
          <a:lstStyle>
            <a:lvl1pPr marL="0" indent="0">
              <a:buNone/>
              <a:defRPr sz="1400">
                <a:solidFill>
                  <a:schemeClr val="bg1"/>
                </a:solidFill>
              </a:defRPr>
            </a:lvl1pPr>
            <a:lvl2pPr marL="457200" indent="0">
              <a:buNone/>
              <a:defRPr sz="1400"/>
            </a:lvl2pPr>
            <a:lvl3pPr marL="914400" indent="0">
              <a:buNone/>
              <a:defRPr sz="1400"/>
            </a:lvl3pPr>
            <a:lvl4pPr marL="1371600" indent="0">
              <a:buNone/>
              <a:defRPr sz="1400"/>
            </a:lvl4pPr>
            <a:lvl5pPr marL="1828800" indent="0">
              <a:buNone/>
              <a:defRPr sz="1400"/>
            </a:lvl5pPr>
          </a:lstStyle>
          <a:p>
            <a:pPr lvl="0"/>
            <a:r>
              <a:rPr lang="sl-SI" dirty="0"/>
              <a:t>Place </a:t>
            </a:r>
            <a:r>
              <a:rPr lang="sl-SI" dirty="0" err="1"/>
              <a:t>and</a:t>
            </a:r>
            <a:r>
              <a:rPr lang="sl-SI" dirty="0"/>
              <a:t> date</a:t>
            </a:r>
          </a:p>
        </p:txBody>
      </p:sp>
      <p:pic>
        <p:nvPicPr>
          <p:cNvPr id="31" name="Slika 30">
            <a:extLst>
              <a:ext uri="{FF2B5EF4-FFF2-40B4-BE49-F238E27FC236}">
                <a16:creationId xmlns:a16="http://schemas.microsoft.com/office/drawing/2014/main" id="{E99C50FA-CAB1-A279-FA76-62B2C5E71D34}"/>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07890" y="718254"/>
            <a:ext cx="2166461" cy="1134000"/>
          </a:xfrm>
          <a:prstGeom prst="rect">
            <a:avLst/>
          </a:prstGeom>
        </p:spPr>
      </p:pic>
    </p:spTree>
    <p:extLst>
      <p:ext uri="{BB962C8B-B14F-4D97-AF65-F5344CB8AC3E}">
        <p14:creationId xmlns:p14="http://schemas.microsoft.com/office/powerpoint/2010/main" val="7391191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Avtorske pravice UL">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749F088B-BFE5-71F5-E971-27AD4A4580C0}"/>
              </a:ext>
            </a:extLst>
          </p:cNvPr>
          <p:cNvSpPr>
            <a:spLocks noGrp="1"/>
          </p:cNvSpPr>
          <p:nvPr>
            <p:ph type="title" hasCustomPrompt="1"/>
          </p:nvPr>
        </p:nvSpPr>
        <p:spPr>
          <a:xfrm>
            <a:off x="838200" y="3428999"/>
            <a:ext cx="10515600" cy="2581275"/>
          </a:xfrm>
        </p:spPr>
        <p:txBody>
          <a:bodyPr>
            <a:normAutofit/>
          </a:bodyPr>
          <a:lstStyle>
            <a:lvl1pPr>
              <a:defRPr sz="1600"/>
            </a:lvl1pPr>
          </a:lstStyle>
          <a:p>
            <a:r>
              <a:rPr lang="en-US" dirty="0"/>
              <a:t>Notice regarding the copyright of the lectures</a:t>
            </a:r>
            <a:endParaRPr lang="sl-SI" dirty="0"/>
          </a:p>
        </p:txBody>
      </p:sp>
      <p:sp>
        <p:nvSpPr>
          <p:cNvPr id="3" name="Označba mesta datuma 2">
            <a:extLst>
              <a:ext uri="{FF2B5EF4-FFF2-40B4-BE49-F238E27FC236}">
                <a16:creationId xmlns:a16="http://schemas.microsoft.com/office/drawing/2014/main" id="{47942C58-82C8-FCAB-18C9-DC79966010A9}"/>
              </a:ext>
            </a:extLst>
          </p:cNvPr>
          <p:cNvSpPr>
            <a:spLocks noGrp="1"/>
          </p:cNvSpPr>
          <p:nvPr>
            <p:ph type="dt" sz="half" idx="10"/>
          </p:nvPr>
        </p:nvSpPr>
        <p:spPr/>
        <p:txBody>
          <a:bodyPr/>
          <a:lstStyle/>
          <a:p>
            <a:fld id="{4073238D-C30F-4C53-AE0B-75EDF3ABF15F}" type="datetime1">
              <a:rPr lang="sl-SI" smtClean="0"/>
              <a:t>30. 09. 2026</a:t>
            </a:fld>
            <a:endParaRPr lang="sl-SI" dirty="0"/>
          </a:p>
        </p:txBody>
      </p:sp>
      <p:sp>
        <p:nvSpPr>
          <p:cNvPr id="4" name="Označba mesta noge 3">
            <a:extLst>
              <a:ext uri="{FF2B5EF4-FFF2-40B4-BE49-F238E27FC236}">
                <a16:creationId xmlns:a16="http://schemas.microsoft.com/office/drawing/2014/main" id="{B812B8FD-D480-1902-2D0A-063AF62F01A6}"/>
              </a:ext>
            </a:extLst>
          </p:cNvPr>
          <p:cNvSpPr>
            <a:spLocks noGrp="1"/>
          </p:cNvSpPr>
          <p:nvPr>
            <p:ph type="ftr" sz="quarter" idx="11"/>
          </p:nvPr>
        </p:nvSpPr>
        <p:spPr/>
        <p:txBody>
          <a:bodyPr/>
          <a:lstStyle/>
          <a:p>
            <a:endParaRPr lang="sl-SI" dirty="0"/>
          </a:p>
        </p:txBody>
      </p:sp>
      <p:sp>
        <p:nvSpPr>
          <p:cNvPr id="7" name="Označba mesta besedila 6">
            <a:extLst>
              <a:ext uri="{FF2B5EF4-FFF2-40B4-BE49-F238E27FC236}">
                <a16:creationId xmlns:a16="http://schemas.microsoft.com/office/drawing/2014/main" id="{47AB26D7-88A2-BC4E-1C33-C09C0B69F520}"/>
              </a:ext>
            </a:extLst>
          </p:cNvPr>
          <p:cNvSpPr>
            <a:spLocks noGrp="1"/>
          </p:cNvSpPr>
          <p:nvPr>
            <p:ph type="body" sz="quarter" idx="13" hasCustomPrompt="1"/>
          </p:nvPr>
        </p:nvSpPr>
        <p:spPr>
          <a:xfrm>
            <a:off x="838201" y="2771775"/>
            <a:ext cx="4200524" cy="365125"/>
          </a:xfrm>
        </p:spPr>
        <p:txBody>
          <a:bodyPr>
            <a:noAutofit/>
          </a:bodyPr>
          <a:lstStyle>
            <a:lvl1pPr marL="0" indent="0">
              <a:buNone/>
              <a:defRPr sz="1600"/>
            </a:lvl1pPr>
          </a:lstStyle>
          <a:p>
            <a:pPr lvl="0"/>
            <a:r>
              <a:rPr lang="sl-SI" dirty="0" err="1"/>
              <a:t>Lecturer</a:t>
            </a:r>
            <a:endParaRPr lang="sl-SI" dirty="0"/>
          </a:p>
        </p:txBody>
      </p:sp>
    </p:spTree>
    <p:extLst>
      <p:ext uri="{BB962C8B-B14F-4D97-AF65-F5344CB8AC3E}">
        <p14:creationId xmlns:p14="http://schemas.microsoft.com/office/powerpoint/2010/main" val="289178473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Kazalo vsebine (siv)">
    <p:bg>
      <p:bgPr>
        <a:solidFill>
          <a:srgbClr val="58595B"/>
        </a:solidFill>
        <a:effectLst/>
      </p:bgPr>
    </p:bg>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ABA9CB12-DA17-3833-0D26-D68FFB474C10}"/>
              </a:ext>
            </a:extLst>
          </p:cNvPr>
          <p:cNvSpPr>
            <a:spLocks noGrp="1"/>
          </p:cNvSpPr>
          <p:nvPr>
            <p:ph type="title" hasCustomPrompt="1"/>
          </p:nvPr>
        </p:nvSpPr>
        <p:spPr>
          <a:xfrm>
            <a:off x="838200" y="2229710"/>
            <a:ext cx="2209800" cy="948893"/>
          </a:xfrm>
        </p:spPr>
        <p:txBody>
          <a:bodyPr>
            <a:normAutofit/>
          </a:bodyPr>
          <a:lstStyle>
            <a:lvl1pPr>
              <a:defRPr sz="3200" b="1">
                <a:solidFill>
                  <a:schemeClr val="bg1"/>
                </a:solidFill>
              </a:defRPr>
            </a:lvl1pPr>
          </a:lstStyle>
          <a:p>
            <a:r>
              <a:rPr lang="sl-SI" dirty="0" err="1"/>
              <a:t>Content</a:t>
            </a:r>
            <a:endParaRPr lang="sl-SI" dirty="0"/>
          </a:p>
        </p:txBody>
      </p:sp>
      <p:sp>
        <p:nvSpPr>
          <p:cNvPr id="3" name="Označba mesta datuma 2">
            <a:extLst>
              <a:ext uri="{FF2B5EF4-FFF2-40B4-BE49-F238E27FC236}">
                <a16:creationId xmlns:a16="http://schemas.microsoft.com/office/drawing/2014/main" id="{D8DD0E53-B25D-478D-15CA-80A5FD263297}"/>
              </a:ext>
            </a:extLst>
          </p:cNvPr>
          <p:cNvSpPr>
            <a:spLocks noGrp="1"/>
          </p:cNvSpPr>
          <p:nvPr>
            <p:ph type="dt" sz="half" idx="10"/>
          </p:nvPr>
        </p:nvSpPr>
        <p:spPr/>
        <p:txBody>
          <a:bodyPr/>
          <a:lstStyle/>
          <a:p>
            <a:fld id="{4073238D-C30F-4C53-AE0B-75EDF3ABF15F}" type="datetime1">
              <a:rPr lang="sl-SI" smtClean="0"/>
              <a:t>30. 09. 2026</a:t>
            </a:fld>
            <a:endParaRPr lang="sl-SI" dirty="0"/>
          </a:p>
        </p:txBody>
      </p:sp>
      <p:sp>
        <p:nvSpPr>
          <p:cNvPr id="4" name="Označba mesta noge 3">
            <a:extLst>
              <a:ext uri="{FF2B5EF4-FFF2-40B4-BE49-F238E27FC236}">
                <a16:creationId xmlns:a16="http://schemas.microsoft.com/office/drawing/2014/main" id="{65ECD89D-8AE5-496E-D427-A37E3137EA43}"/>
              </a:ext>
            </a:extLst>
          </p:cNvPr>
          <p:cNvSpPr>
            <a:spLocks noGrp="1"/>
          </p:cNvSpPr>
          <p:nvPr>
            <p:ph type="ftr" sz="quarter" idx="11"/>
          </p:nvPr>
        </p:nvSpPr>
        <p:spPr/>
        <p:txBody>
          <a:bodyPr/>
          <a:lstStyle/>
          <a:p>
            <a:endParaRPr lang="sl-SI" dirty="0"/>
          </a:p>
        </p:txBody>
      </p:sp>
      <p:sp>
        <p:nvSpPr>
          <p:cNvPr id="31" name="Označba mesta besedila 28">
            <a:extLst>
              <a:ext uri="{FF2B5EF4-FFF2-40B4-BE49-F238E27FC236}">
                <a16:creationId xmlns:a16="http://schemas.microsoft.com/office/drawing/2014/main" id="{DA2DFE0A-CB10-E845-FEBD-B264E78D229F}"/>
              </a:ext>
            </a:extLst>
          </p:cNvPr>
          <p:cNvSpPr>
            <a:spLocks noGrp="1"/>
          </p:cNvSpPr>
          <p:nvPr>
            <p:ph type="body" sz="quarter" idx="15" hasCustomPrompt="1"/>
          </p:nvPr>
        </p:nvSpPr>
        <p:spPr>
          <a:xfrm>
            <a:off x="7486938" y="2479353"/>
            <a:ext cx="799254" cy="442861"/>
          </a:xfrm>
        </p:spPr>
        <p:txBody>
          <a:bodyPr/>
          <a:lstStyle>
            <a:lvl1pPr marL="0" indent="0">
              <a:buNone/>
              <a:defRPr b="1">
                <a:solidFill>
                  <a:schemeClr val="bg1"/>
                </a:solidFill>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sl-SI" dirty="0"/>
              <a:t>No.</a:t>
            </a:r>
          </a:p>
        </p:txBody>
      </p:sp>
      <p:sp>
        <p:nvSpPr>
          <p:cNvPr id="32" name="Označba mesta besedila 28">
            <a:extLst>
              <a:ext uri="{FF2B5EF4-FFF2-40B4-BE49-F238E27FC236}">
                <a16:creationId xmlns:a16="http://schemas.microsoft.com/office/drawing/2014/main" id="{E4AE0BFC-82B2-84BE-A13E-C24CF0925EEA}"/>
              </a:ext>
            </a:extLst>
          </p:cNvPr>
          <p:cNvSpPr>
            <a:spLocks noGrp="1"/>
          </p:cNvSpPr>
          <p:nvPr>
            <p:ph type="body" sz="quarter" idx="16" hasCustomPrompt="1"/>
          </p:nvPr>
        </p:nvSpPr>
        <p:spPr>
          <a:xfrm>
            <a:off x="9694428" y="2479353"/>
            <a:ext cx="799254" cy="442861"/>
          </a:xfrm>
        </p:spPr>
        <p:txBody>
          <a:bodyPr/>
          <a:lstStyle>
            <a:lvl1pPr marL="0" indent="0">
              <a:buNone/>
              <a:defRPr b="1">
                <a:solidFill>
                  <a:schemeClr val="bg1"/>
                </a:solidFill>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sl-SI" dirty="0"/>
              <a:t>No.</a:t>
            </a:r>
          </a:p>
        </p:txBody>
      </p:sp>
      <p:sp>
        <p:nvSpPr>
          <p:cNvPr id="33" name="Označba mesta besedila 28">
            <a:extLst>
              <a:ext uri="{FF2B5EF4-FFF2-40B4-BE49-F238E27FC236}">
                <a16:creationId xmlns:a16="http://schemas.microsoft.com/office/drawing/2014/main" id="{3E5C7710-5FF5-62E9-38C6-93C041512335}"/>
              </a:ext>
            </a:extLst>
          </p:cNvPr>
          <p:cNvSpPr>
            <a:spLocks noGrp="1"/>
          </p:cNvSpPr>
          <p:nvPr>
            <p:ph type="body" sz="quarter" idx="17" hasCustomPrompt="1"/>
          </p:nvPr>
        </p:nvSpPr>
        <p:spPr>
          <a:xfrm>
            <a:off x="3180483" y="2928013"/>
            <a:ext cx="1916548" cy="1007774"/>
          </a:xfrm>
        </p:spPr>
        <p:txBody>
          <a:bodyPr>
            <a:normAutofit/>
          </a:bodyPr>
          <a:lstStyle>
            <a:lvl1pPr marL="0" indent="0">
              <a:buNone/>
              <a:defRPr sz="1600" b="0">
                <a:solidFill>
                  <a:schemeClr val="bg1"/>
                </a:solidFill>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sl-SI" dirty="0" err="1"/>
              <a:t>Chapter</a:t>
            </a:r>
            <a:endParaRPr lang="sl-SI" dirty="0"/>
          </a:p>
        </p:txBody>
      </p:sp>
      <p:sp>
        <p:nvSpPr>
          <p:cNvPr id="34" name="Označba mesta besedila 28">
            <a:extLst>
              <a:ext uri="{FF2B5EF4-FFF2-40B4-BE49-F238E27FC236}">
                <a16:creationId xmlns:a16="http://schemas.microsoft.com/office/drawing/2014/main" id="{3B573255-D213-2B30-50E7-498C48E853F0}"/>
              </a:ext>
            </a:extLst>
          </p:cNvPr>
          <p:cNvSpPr>
            <a:spLocks noGrp="1"/>
          </p:cNvSpPr>
          <p:nvPr>
            <p:ph type="body" sz="quarter" idx="18" hasCustomPrompt="1"/>
          </p:nvPr>
        </p:nvSpPr>
        <p:spPr>
          <a:xfrm>
            <a:off x="5387974" y="2928013"/>
            <a:ext cx="1808020" cy="1007774"/>
          </a:xfrm>
        </p:spPr>
        <p:txBody>
          <a:bodyPr>
            <a:normAutofit/>
          </a:bodyPr>
          <a:lstStyle>
            <a:lvl1pPr marL="0" indent="0">
              <a:buNone/>
              <a:defRPr sz="1600" b="0">
                <a:solidFill>
                  <a:schemeClr val="bg1"/>
                </a:solidFill>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sl-SI" dirty="0" err="1"/>
              <a:t>Chapter</a:t>
            </a:r>
            <a:endParaRPr lang="sl-SI" dirty="0"/>
          </a:p>
          <a:p>
            <a:pPr lvl="0"/>
            <a:endParaRPr lang="sl-SI" dirty="0"/>
          </a:p>
        </p:txBody>
      </p:sp>
      <p:sp>
        <p:nvSpPr>
          <p:cNvPr id="35" name="Označba mesta besedila 28">
            <a:extLst>
              <a:ext uri="{FF2B5EF4-FFF2-40B4-BE49-F238E27FC236}">
                <a16:creationId xmlns:a16="http://schemas.microsoft.com/office/drawing/2014/main" id="{6FFE6DC9-FD6E-0465-A968-75770D44AC93}"/>
              </a:ext>
            </a:extLst>
          </p:cNvPr>
          <p:cNvSpPr>
            <a:spLocks noGrp="1"/>
          </p:cNvSpPr>
          <p:nvPr>
            <p:ph type="body" sz="quarter" idx="19" hasCustomPrompt="1"/>
          </p:nvPr>
        </p:nvSpPr>
        <p:spPr>
          <a:xfrm>
            <a:off x="7486937" y="2928013"/>
            <a:ext cx="1916547" cy="1007774"/>
          </a:xfrm>
        </p:spPr>
        <p:txBody>
          <a:bodyPr>
            <a:normAutofit/>
          </a:bodyPr>
          <a:lstStyle>
            <a:lvl1pPr marL="0" indent="0">
              <a:buNone/>
              <a:defRPr sz="1600" b="0">
                <a:solidFill>
                  <a:schemeClr val="bg1"/>
                </a:solidFill>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sl-SI" dirty="0" err="1"/>
              <a:t>Chapter</a:t>
            </a:r>
            <a:endParaRPr lang="sl-SI" dirty="0"/>
          </a:p>
          <a:p>
            <a:pPr lvl="0"/>
            <a:endParaRPr lang="sl-SI" dirty="0"/>
          </a:p>
        </p:txBody>
      </p:sp>
      <p:sp>
        <p:nvSpPr>
          <p:cNvPr id="36" name="Označba mesta besedila 28">
            <a:extLst>
              <a:ext uri="{FF2B5EF4-FFF2-40B4-BE49-F238E27FC236}">
                <a16:creationId xmlns:a16="http://schemas.microsoft.com/office/drawing/2014/main" id="{080E2638-38FA-EB53-DF73-B9C5A0B57071}"/>
              </a:ext>
            </a:extLst>
          </p:cNvPr>
          <p:cNvSpPr>
            <a:spLocks noGrp="1"/>
          </p:cNvSpPr>
          <p:nvPr>
            <p:ph type="body" sz="quarter" idx="20" hasCustomPrompt="1"/>
          </p:nvPr>
        </p:nvSpPr>
        <p:spPr>
          <a:xfrm>
            <a:off x="9694427" y="2928013"/>
            <a:ext cx="1916547" cy="1007774"/>
          </a:xfrm>
        </p:spPr>
        <p:txBody>
          <a:bodyPr>
            <a:normAutofit/>
          </a:bodyPr>
          <a:lstStyle>
            <a:lvl1pPr marL="0" indent="0">
              <a:buNone/>
              <a:defRPr sz="1600" b="0">
                <a:solidFill>
                  <a:schemeClr val="bg1"/>
                </a:solidFill>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sl-SI" dirty="0" err="1"/>
              <a:t>Chapter</a:t>
            </a:r>
            <a:endParaRPr lang="sl-SI" dirty="0"/>
          </a:p>
          <a:p>
            <a:pPr lvl="0"/>
            <a:endParaRPr lang="sl-SI" dirty="0"/>
          </a:p>
        </p:txBody>
      </p:sp>
      <p:sp>
        <p:nvSpPr>
          <p:cNvPr id="37" name="Označba mesta besedila 28">
            <a:extLst>
              <a:ext uri="{FF2B5EF4-FFF2-40B4-BE49-F238E27FC236}">
                <a16:creationId xmlns:a16="http://schemas.microsoft.com/office/drawing/2014/main" id="{AF47F41B-3883-3472-5739-D0C6DB0BE516}"/>
              </a:ext>
            </a:extLst>
          </p:cNvPr>
          <p:cNvSpPr>
            <a:spLocks noGrp="1"/>
          </p:cNvSpPr>
          <p:nvPr>
            <p:ph type="body" sz="quarter" idx="21" hasCustomPrompt="1"/>
          </p:nvPr>
        </p:nvSpPr>
        <p:spPr>
          <a:xfrm>
            <a:off x="5387974" y="2479353"/>
            <a:ext cx="799254" cy="442861"/>
          </a:xfrm>
        </p:spPr>
        <p:txBody>
          <a:bodyPr/>
          <a:lstStyle>
            <a:lvl1pPr marL="0" indent="0">
              <a:buNone/>
              <a:defRPr b="1">
                <a:solidFill>
                  <a:schemeClr val="bg1"/>
                </a:solidFill>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sl-SI" dirty="0"/>
              <a:t>No.</a:t>
            </a:r>
          </a:p>
        </p:txBody>
      </p:sp>
      <p:sp>
        <p:nvSpPr>
          <p:cNvPr id="38" name="Označba mesta besedila 28">
            <a:extLst>
              <a:ext uri="{FF2B5EF4-FFF2-40B4-BE49-F238E27FC236}">
                <a16:creationId xmlns:a16="http://schemas.microsoft.com/office/drawing/2014/main" id="{B394CFC0-8E8E-6390-D5FC-0D78FF7D6D1C}"/>
              </a:ext>
            </a:extLst>
          </p:cNvPr>
          <p:cNvSpPr>
            <a:spLocks noGrp="1"/>
          </p:cNvSpPr>
          <p:nvPr>
            <p:ph type="body" sz="quarter" idx="22" hasCustomPrompt="1"/>
          </p:nvPr>
        </p:nvSpPr>
        <p:spPr>
          <a:xfrm>
            <a:off x="3180484" y="2479353"/>
            <a:ext cx="799254" cy="442861"/>
          </a:xfrm>
        </p:spPr>
        <p:txBody>
          <a:bodyPr/>
          <a:lstStyle>
            <a:lvl1pPr marL="0" indent="0">
              <a:buNone/>
              <a:defRPr b="1">
                <a:solidFill>
                  <a:schemeClr val="bg1"/>
                </a:solidFill>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sl-SI" dirty="0"/>
              <a:t>No.</a:t>
            </a:r>
          </a:p>
        </p:txBody>
      </p:sp>
      <p:sp>
        <p:nvSpPr>
          <p:cNvPr id="39" name="Označba mesta besedila 28">
            <a:extLst>
              <a:ext uri="{FF2B5EF4-FFF2-40B4-BE49-F238E27FC236}">
                <a16:creationId xmlns:a16="http://schemas.microsoft.com/office/drawing/2014/main" id="{257A3ED3-CA91-753E-B081-7E366C305B2D}"/>
              </a:ext>
            </a:extLst>
          </p:cNvPr>
          <p:cNvSpPr>
            <a:spLocks noGrp="1"/>
          </p:cNvSpPr>
          <p:nvPr>
            <p:ph type="body" sz="quarter" idx="23" hasCustomPrompt="1"/>
          </p:nvPr>
        </p:nvSpPr>
        <p:spPr>
          <a:xfrm>
            <a:off x="7486938" y="4231159"/>
            <a:ext cx="799254" cy="442861"/>
          </a:xfrm>
        </p:spPr>
        <p:txBody>
          <a:bodyPr/>
          <a:lstStyle>
            <a:lvl1pPr marL="0" indent="0">
              <a:buNone/>
              <a:defRPr b="1">
                <a:solidFill>
                  <a:schemeClr val="bg1"/>
                </a:solidFill>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sl-SI" dirty="0"/>
              <a:t>No.</a:t>
            </a:r>
          </a:p>
        </p:txBody>
      </p:sp>
      <p:sp>
        <p:nvSpPr>
          <p:cNvPr id="40" name="Označba mesta besedila 28">
            <a:extLst>
              <a:ext uri="{FF2B5EF4-FFF2-40B4-BE49-F238E27FC236}">
                <a16:creationId xmlns:a16="http://schemas.microsoft.com/office/drawing/2014/main" id="{F7211E72-DF3C-2B13-3DAF-1B45A01AEBAC}"/>
              </a:ext>
            </a:extLst>
          </p:cNvPr>
          <p:cNvSpPr>
            <a:spLocks noGrp="1"/>
          </p:cNvSpPr>
          <p:nvPr>
            <p:ph type="body" sz="quarter" idx="24" hasCustomPrompt="1"/>
          </p:nvPr>
        </p:nvSpPr>
        <p:spPr>
          <a:xfrm>
            <a:off x="9694428" y="4231159"/>
            <a:ext cx="799254" cy="442861"/>
          </a:xfrm>
        </p:spPr>
        <p:txBody>
          <a:bodyPr/>
          <a:lstStyle>
            <a:lvl1pPr marL="0" indent="0">
              <a:buNone/>
              <a:defRPr b="1">
                <a:solidFill>
                  <a:schemeClr val="bg1"/>
                </a:solidFill>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sl-SI" dirty="0"/>
              <a:t>No.</a:t>
            </a:r>
          </a:p>
          <a:p>
            <a:pPr lvl="0"/>
            <a:r>
              <a:rPr lang="sl-SI" dirty="0"/>
              <a:t>.</a:t>
            </a:r>
          </a:p>
        </p:txBody>
      </p:sp>
      <p:sp>
        <p:nvSpPr>
          <p:cNvPr id="41" name="Označba mesta besedila 28">
            <a:extLst>
              <a:ext uri="{FF2B5EF4-FFF2-40B4-BE49-F238E27FC236}">
                <a16:creationId xmlns:a16="http://schemas.microsoft.com/office/drawing/2014/main" id="{6E1C3C13-AB3C-2E0F-B22F-DD3671DA6C7A}"/>
              </a:ext>
            </a:extLst>
          </p:cNvPr>
          <p:cNvSpPr>
            <a:spLocks noGrp="1"/>
          </p:cNvSpPr>
          <p:nvPr>
            <p:ph type="body" sz="quarter" idx="25" hasCustomPrompt="1"/>
          </p:nvPr>
        </p:nvSpPr>
        <p:spPr>
          <a:xfrm>
            <a:off x="3180484" y="4679819"/>
            <a:ext cx="1916544" cy="1007774"/>
          </a:xfrm>
        </p:spPr>
        <p:txBody>
          <a:bodyPr>
            <a:normAutofit/>
          </a:bodyPr>
          <a:lstStyle>
            <a:lvl1pPr marL="0" indent="0">
              <a:buNone/>
              <a:defRPr sz="1600" b="0">
                <a:solidFill>
                  <a:schemeClr val="bg1"/>
                </a:solidFill>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sl-SI" dirty="0" err="1"/>
              <a:t>Chapter</a:t>
            </a:r>
            <a:endParaRPr lang="sl-SI" dirty="0"/>
          </a:p>
          <a:p>
            <a:pPr lvl="0"/>
            <a:endParaRPr lang="sl-SI" dirty="0"/>
          </a:p>
        </p:txBody>
      </p:sp>
      <p:sp>
        <p:nvSpPr>
          <p:cNvPr id="42" name="Označba mesta besedila 28">
            <a:extLst>
              <a:ext uri="{FF2B5EF4-FFF2-40B4-BE49-F238E27FC236}">
                <a16:creationId xmlns:a16="http://schemas.microsoft.com/office/drawing/2014/main" id="{63D6F22D-94E9-DFEC-B054-6401FC11C9C2}"/>
              </a:ext>
            </a:extLst>
          </p:cNvPr>
          <p:cNvSpPr>
            <a:spLocks noGrp="1"/>
          </p:cNvSpPr>
          <p:nvPr>
            <p:ph type="body" sz="quarter" idx="26" hasCustomPrompt="1"/>
          </p:nvPr>
        </p:nvSpPr>
        <p:spPr>
          <a:xfrm>
            <a:off x="5387974" y="4679819"/>
            <a:ext cx="1808018" cy="1007774"/>
          </a:xfrm>
        </p:spPr>
        <p:txBody>
          <a:bodyPr>
            <a:normAutofit/>
          </a:bodyPr>
          <a:lstStyle>
            <a:lvl1pPr marL="0" indent="0">
              <a:buNone/>
              <a:defRPr sz="1600" b="0">
                <a:solidFill>
                  <a:schemeClr val="bg1"/>
                </a:solidFill>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sl-SI" dirty="0" err="1"/>
              <a:t>Chapter</a:t>
            </a:r>
            <a:endParaRPr lang="sl-SI" dirty="0"/>
          </a:p>
          <a:p>
            <a:pPr lvl="0"/>
            <a:endParaRPr lang="sl-SI" dirty="0"/>
          </a:p>
        </p:txBody>
      </p:sp>
      <p:sp>
        <p:nvSpPr>
          <p:cNvPr id="43" name="Označba mesta besedila 28">
            <a:extLst>
              <a:ext uri="{FF2B5EF4-FFF2-40B4-BE49-F238E27FC236}">
                <a16:creationId xmlns:a16="http://schemas.microsoft.com/office/drawing/2014/main" id="{662BAE4B-D913-EEE7-2495-EC40369E1AC5}"/>
              </a:ext>
            </a:extLst>
          </p:cNvPr>
          <p:cNvSpPr>
            <a:spLocks noGrp="1"/>
          </p:cNvSpPr>
          <p:nvPr>
            <p:ph type="body" sz="quarter" idx="27" hasCustomPrompt="1"/>
          </p:nvPr>
        </p:nvSpPr>
        <p:spPr>
          <a:xfrm>
            <a:off x="7486938" y="4679819"/>
            <a:ext cx="1916546" cy="1007774"/>
          </a:xfrm>
        </p:spPr>
        <p:txBody>
          <a:bodyPr>
            <a:normAutofit/>
          </a:bodyPr>
          <a:lstStyle>
            <a:lvl1pPr marL="0" indent="0">
              <a:buNone/>
              <a:defRPr sz="1600" b="0">
                <a:solidFill>
                  <a:schemeClr val="bg1"/>
                </a:solidFill>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sl-SI" dirty="0" err="1"/>
              <a:t>Chapter</a:t>
            </a:r>
            <a:endParaRPr lang="sl-SI" dirty="0"/>
          </a:p>
          <a:p>
            <a:pPr lvl="0"/>
            <a:endParaRPr lang="sl-SI" dirty="0"/>
          </a:p>
        </p:txBody>
      </p:sp>
      <p:sp>
        <p:nvSpPr>
          <p:cNvPr id="44" name="Označba mesta besedila 28">
            <a:extLst>
              <a:ext uri="{FF2B5EF4-FFF2-40B4-BE49-F238E27FC236}">
                <a16:creationId xmlns:a16="http://schemas.microsoft.com/office/drawing/2014/main" id="{DE29CB9D-5EBD-C05C-3941-EF0419B7C4FC}"/>
              </a:ext>
            </a:extLst>
          </p:cNvPr>
          <p:cNvSpPr>
            <a:spLocks noGrp="1"/>
          </p:cNvSpPr>
          <p:nvPr>
            <p:ph type="body" sz="quarter" idx="28" hasCustomPrompt="1"/>
          </p:nvPr>
        </p:nvSpPr>
        <p:spPr>
          <a:xfrm>
            <a:off x="9694428" y="4679819"/>
            <a:ext cx="1916546" cy="1007774"/>
          </a:xfrm>
        </p:spPr>
        <p:txBody>
          <a:bodyPr>
            <a:normAutofit/>
          </a:bodyPr>
          <a:lstStyle>
            <a:lvl1pPr marL="0" indent="0">
              <a:buNone/>
              <a:defRPr sz="1600" b="0">
                <a:solidFill>
                  <a:schemeClr val="bg1"/>
                </a:solidFill>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sl-SI" dirty="0" err="1"/>
              <a:t>Chapter</a:t>
            </a:r>
            <a:endParaRPr lang="sl-SI" dirty="0"/>
          </a:p>
          <a:p>
            <a:pPr lvl="0"/>
            <a:endParaRPr lang="sl-SI" dirty="0"/>
          </a:p>
        </p:txBody>
      </p:sp>
      <p:sp>
        <p:nvSpPr>
          <p:cNvPr id="45" name="Označba mesta besedila 28">
            <a:extLst>
              <a:ext uri="{FF2B5EF4-FFF2-40B4-BE49-F238E27FC236}">
                <a16:creationId xmlns:a16="http://schemas.microsoft.com/office/drawing/2014/main" id="{1381F1EA-47AA-F5D8-C15B-8B2D8E55EE8B}"/>
              </a:ext>
            </a:extLst>
          </p:cNvPr>
          <p:cNvSpPr>
            <a:spLocks noGrp="1"/>
          </p:cNvSpPr>
          <p:nvPr>
            <p:ph type="body" sz="quarter" idx="29" hasCustomPrompt="1"/>
          </p:nvPr>
        </p:nvSpPr>
        <p:spPr>
          <a:xfrm>
            <a:off x="5387974" y="4231159"/>
            <a:ext cx="799254" cy="442861"/>
          </a:xfrm>
        </p:spPr>
        <p:txBody>
          <a:bodyPr/>
          <a:lstStyle>
            <a:lvl1pPr marL="0" indent="0">
              <a:buNone/>
              <a:defRPr b="1">
                <a:solidFill>
                  <a:schemeClr val="bg1"/>
                </a:solidFill>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sl-SI" dirty="0"/>
              <a:t>No.</a:t>
            </a:r>
          </a:p>
        </p:txBody>
      </p:sp>
      <p:sp>
        <p:nvSpPr>
          <p:cNvPr id="46" name="Označba mesta besedila 28">
            <a:extLst>
              <a:ext uri="{FF2B5EF4-FFF2-40B4-BE49-F238E27FC236}">
                <a16:creationId xmlns:a16="http://schemas.microsoft.com/office/drawing/2014/main" id="{880B5769-1BAE-C280-2E3A-19C5824D4CC9}"/>
              </a:ext>
            </a:extLst>
          </p:cNvPr>
          <p:cNvSpPr>
            <a:spLocks noGrp="1"/>
          </p:cNvSpPr>
          <p:nvPr>
            <p:ph type="body" sz="quarter" idx="30" hasCustomPrompt="1"/>
          </p:nvPr>
        </p:nvSpPr>
        <p:spPr>
          <a:xfrm>
            <a:off x="3180484" y="4231159"/>
            <a:ext cx="799254" cy="442861"/>
          </a:xfrm>
        </p:spPr>
        <p:txBody>
          <a:bodyPr/>
          <a:lstStyle>
            <a:lvl1pPr marL="0" indent="0">
              <a:buNone/>
              <a:defRPr b="1">
                <a:solidFill>
                  <a:schemeClr val="bg1"/>
                </a:solidFill>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sl-SI" dirty="0"/>
              <a:t>No.</a:t>
            </a:r>
          </a:p>
        </p:txBody>
      </p:sp>
      <p:pic>
        <p:nvPicPr>
          <p:cNvPr id="26" name="Slika 25">
            <a:extLst>
              <a:ext uri="{FF2B5EF4-FFF2-40B4-BE49-F238E27FC236}">
                <a16:creationId xmlns:a16="http://schemas.microsoft.com/office/drawing/2014/main" id="{8F0537B9-D6C4-639A-4FC2-34E14E0C17A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850673" y="348678"/>
            <a:ext cx="1006215" cy="403200"/>
          </a:xfrm>
          <a:prstGeom prst="rect">
            <a:avLst/>
          </a:prstGeom>
        </p:spPr>
      </p:pic>
    </p:spTree>
    <p:extLst>
      <p:ext uri="{BB962C8B-B14F-4D97-AF65-F5344CB8AC3E}">
        <p14:creationId xmlns:p14="http://schemas.microsoft.com/office/powerpoint/2010/main" val="318968956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Kazalo vsebine (rdeč)">
    <p:bg>
      <p:bgPr>
        <a:solidFill>
          <a:srgbClr val="E03127"/>
        </a:solidFill>
        <a:effectLst/>
      </p:bgPr>
    </p:bg>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ABA9CB12-DA17-3833-0D26-D68FFB474C10}"/>
              </a:ext>
            </a:extLst>
          </p:cNvPr>
          <p:cNvSpPr>
            <a:spLocks noGrp="1"/>
          </p:cNvSpPr>
          <p:nvPr>
            <p:ph type="title" hasCustomPrompt="1"/>
          </p:nvPr>
        </p:nvSpPr>
        <p:spPr>
          <a:xfrm>
            <a:off x="838200" y="2229710"/>
            <a:ext cx="2209800" cy="948893"/>
          </a:xfrm>
        </p:spPr>
        <p:txBody>
          <a:bodyPr>
            <a:normAutofit/>
          </a:bodyPr>
          <a:lstStyle>
            <a:lvl1pPr>
              <a:defRPr sz="3200" b="1">
                <a:solidFill>
                  <a:schemeClr val="bg1"/>
                </a:solidFill>
              </a:defRPr>
            </a:lvl1pPr>
          </a:lstStyle>
          <a:p>
            <a:r>
              <a:rPr lang="sl-SI" dirty="0" err="1"/>
              <a:t>Content</a:t>
            </a:r>
            <a:endParaRPr lang="sl-SI" dirty="0"/>
          </a:p>
        </p:txBody>
      </p:sp>
      <p:sp>
        <p:nvSpPr>
          <p:cNvPr id="3" name="Označba mesta datuma 2">
            <a:extLst>
              <a:ext uri="{FF2B5EF4-FFF2-40B4-BE49-F238E27FC236}">
                <a16:creationId xmlns:a16="http://schemas.microsoft.com/office/drawing/2014/main" id="{D8DD0E53-B25D-478D-15CA-80A5FD263297}"/>
              </a:ext>
            </a:extLst>
          </p:cNvPr>
          <p:cNvSpPr>
            <a:spLocks noGrp="1"/>
          </p:cNvSpPr>
          <p:nvPr>
            <p:ph type="dt" sz="half" idx="10"/>
          </p:nvPr>
        </p:nvSpPr>
        <p:spPr/>
        <p:txBody>
          <a:bodyPr/>
          <a:lstStyle/>
          <a:p>
            <a:fld id="{4073238D-C30F-4C53-AE0B-75EDF3ABF15F}" type="datetime1">
              <a:rPr lang="sl-SI" smtClean="0"/>
              <a:t>30. 09. 2026</a:t>
            </a:fld>
            <a:endParaRPr lang="sl-SI" dirty="0"/>
          </a:p>
        </p:txBody>
      </p:sp>
      <p:sp>
        <p:nvSpPr>
          <p:cNvPr id="4" name="Označba mesta noge 3">
            <a:extLst>
              <a:ext uri="{FF2B5EF4-FFF2-40B4-BE49-F238E27FC236}">
                <a16:creationId xmlns:a16="http://schemas.microsoft.com/office/drawing/2014/main" id="{65ECD89D-8AE5-496E-D427-A37E3137EA43}"/>
              </a:ext>
            </a:extLst>
          </p:cNvPr>
          <p:cNvSpPr>
            <a:spLocks noGrp="1"/>
          </p:cNvSpPr>
          <p:nvPr>
            <p:ph type="ftr" sz="quarter" idx="11"/>
          </p:nvPr>
        </p:nvSpPr>
        <p:spPr/>
        <p:txBody>
          <a:bodyPr/>
          <a:lstStyle/>
          <a:p>
            <a:endParaRPr lang="sl-SI" dirty="0"/>
          </a:p>
        </p:txBody>
      </p:sp>
      <p:sp>
        <p:nvSpPr>
          <p:cNvPr id="31" name="Označba mesta besedila 28">
            <a:extLst>
              <a:ext uri="{FF2B5EF4-FFF2-40B4-BE49-F238E27FC236}">
                <a16:creationId xmlns:a16="http://schemas.microsoft.com/office/drawing/2014/main" id="{DA2DFE0A-CB10-E845-FEBD-B264E78D229F}"/>
              </a:ext>
            </a:extLst>
          </p:cNvPr>
          <p:cNvSpPr>
            <a:spLocks noGrp="1"/>
          </p:cNvSpPr>
          <p:nvPr>
            <p:ph type="body" sz="quarter" idx="15" hasCustomPrompt="1"/>
          </p:nvPr>
        </p:nvSpPr>
        <p:spPr>
          <a:xfrm>
            <a:off x="7486938" y="2479353"/>
            <a:ext cx="799254" cy="442861"/>
          </a:xfrm>
        </p:spPr>
        <p:txBody>
          <a:bodyPr/>
          <a:lstStyle>
            <a:lvl1pPr marL="0" indent="0">
              <a:buNone/>
              <a:defRPr b="1">
                <a:solidFill>
                  <a:schemeClr val="bg1"/>
                </a:solidFill>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sl-SI" dirty="0"/>
              <a:t>3.</a:t>
            </a:r>
          </a:p>
        </p:txBody>
      </p:sp>
      <p:sp>
        <p:nvSpPr>
          <p:cNvPr id="32" name="Označba mesta besedila 28">
            <a:extLst>
              <a:ext uri="{FF2B5EF4-FFF2-40B4-BE49-F238E27FC236}">
                <a16:creationId xmlns:a16="http://schemas.microsoft.com/office/drawing/2014/main" id="{E4AE0BFC-82B2-84BE-A13E-C24CF0925EEA}"/>
              </a:ext>
            </a:extLst>
          </p:cNvPr>
          <p:cNvSpPr>
            <a:spLocks noGrp="1"/>
          </p:cNvSpPr>
          <p:nvPr>
            <p:ph type="body" sz="quarter" idx="16" hasCustomPrompt="1"/>
          </p:nvPr>
        </p:nvSpPr>
        <p:spPr>
          <a:xfrm>
            <a:off x="9694428" y="2479353"/>
            <a:ext cx="799254" cy="442861"/>
          </a:xfrm>
        </p:spPr>
        <p:txBody>
          <a:bodyPr/>
          <a:lstStyle>
            <a:lvl1pPr marL="0" indent="0">
              <a:buNone/>
              <a:defRPr b="1">
                <a:solidFill>
                  <a:schemeClr val="bg1"/>
                </a:solidFill>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sl-SI" dirty="0"/>
              <a:t>4.</a:t>
            </a:r>
          </a:p>
        </p:txBody>
      </p:sp>
      <p:sp>
        <p:nvSpPr>
          <p:cNvPr id="33" name="Označba mesta besedila 28">
            <a:extLst>
              <a:ext uri="{FF2B5EF4-FFF2-40B4-BE49-F238E27FC236}">
                <a16:creationId xmlns:a16="http://schemas.microsoft.com/office/drawing/2014/main" id="{3E5C7710-5FF5-62E9-38C6-93C041512335}"/>
              </a:ext>
            </a:extLst>
          </p:cNvPr>
          <p:cNvSpPr>
            <a:spLocks noGrp="1"/>
          </p:cNvSpPr>
          <p:nvPr>
            <p:ph type="body" sz="quarter" idx="17" hasCustomPrompt="1"/>
          </p:nvPr>
        </p:nvSpPr>
        <p:spPr>
          <a:xfrm>
            <a:off x="3180483" y="2928013"/>
            <a:ext cx="1916548" cy="1007774"/>
          </a:xfrm>
        </p:spPr>
        <p:txBody>
          <a:bodyPr>
            <a:normAutofit/>
          </a:bodyPr>
          <a:lstStyle>
            <a:lvl1pPr marL="0" indent="0">
              <a:buNone/>
              <a:defRPr sz="1600" b="0">
                <a:solidFill>
                  <a:schemeClr val="bg1"/>
                </a:solidFill>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sl-SI" dirty="0" err="1"/>
              <a:t>Chapter</a:t>
            </a:r>
            <a:endParaRPr lang="sl-SI" dirty="0"/>
          </a:p>
          <a:p>
            <a:pPr lvl="0"/>
            <a:endParaRPr lang="sl-SI" dirty="0"/>
          </a:p>
        </p:txBody>
      </p:sp>
      <p:sp>
        <p:nvSpPr>
          <p:cNvPr id="34" name="Označba mesta besedila 28">
            <a:extLst>
              <a:ext uri="{FF2B5EF4-FFF2-40B4-BE49-F238E27FC236}">
                <a16:creationId xmlns:a16="http://schemas.microsoft.com/office/drawing/2014/main" id="{3B573255-D213-2B30-50E7-498C48E853F0}"/>
              </a:ext>
            </a:extLst>
          </p:cNvPr>
          <p:cNvSpPr>
            <a:spLocks noGrp="1"/>
          </p:cNvSpPr>
          <p:nvPr>
            <p:ph type="body" sz="quarter" idx="18" hasCustomPrompt="1"/>
          </p:nvPr>
        </p:nvSpPr>
        <p:spPr>
          <a:xfrm>
            <a:off x="5387974" y="2928013"/>
            <a:ext cx="1808020" cy="1007774"/>
          </a:xfrm>
        </p:spPr>
        <p:txBody>
          <a:bodyPr>
            <a:normAutofit/>
          </a:bodyPr>
          <a:lstStyle>
            <a:lvl1pPr marL="0" indent="0">
              <a:buNone/>
              <a:defRPr sz="1600" b="0">
                <a:solidFill>
                  <a:schemeClr val="bg1"/>
                </a:solidFill>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sl-SI" dirty="0" err="1"/>
              <a:t>Chapter</a:t>
            </a:r>
            <a:endParaRPr lang="sl-SI" dirty="0"/>
          </a:p>
          <a:p>
            <a:pPr lvl="0"/>
            <a:endParaRPr lang="sl-SI" dirty="0"/>
          </a:p>
        </p:txBody>
      </p:sp>
      <p:sp>
        <p:nvSpPr>
          <p:cNvPr id="35" name="Označba mesta besedila 28">
            <a:extLst>
              <a:ext uri="{FF2B5EF4-FFF2-40B4-BE49-F238E27FC236}">
                <a16:creationId xmlns:a16="http://schemas.microsoft.com/office/drawing/2014/main" id="{6FFE6DC9-FD6E-0465-A968-75770D44AC93}"/>
              </a:ext>
            </a:extLst>
          </p:cNvPr>
          <p:cNvSpPr>
            <a:spLocks noGrp="1"/>
          </p:cNvSpPr>
          <p:nvPr>
            <p:ph type="body" sz="quarter" idx="19" hasCustomPrompt="1"/>
          </p:nvPr>
        </p:nvSpPr>
        <p:spPr>
          <a:xfrm>
            <a:off x="7486937" y="2928013"/>
            <a:ext cx="1916547" cy="1007774"/>
          </a:xfrm>
        </p:spPr>
        <p:txBody>
          <a:bodyPr>
            <a:normAutofit/>
          </a:bodyPr>
          <a:lstStyle>
            <a:lvl1pPr marL="0" indent="0">
              <a:buNone/>
              <a:defRPr sz="1600" b="0">
                <a:solidFill>
                  <a:schemeClr val="bg1"/>
                </a:solidFill>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sl-SI" dirty="0" err="1"/>
              <a:t>Chapter</a:t>
            </a:r>
            <a:endParaRPr lang="sl-SI" dirty="0"/>
          </a:p>
          <a:p>
            <a:pPr lvl="0"/>
            <a:endParaRPr lang="sl-SI" dirty="0"/>
          </a:p>
        </p:txBody>
      </p:sp>
      <p:sp>
        <p:nvSpPr>
          <p:cNvPr id="36" name="Označba mesta besedila 28">
            <a:extLst>
              <a:ext uri="{FF2B5EF4-FFF2-40B4-BE49-F238E27FC236}">
                <a16:creationId xmlns:a16="http://schemas.microsoft.com/office/drawing/2014/main" id="{080E2638-38FA-EB53-DF73-B9C5A0B57071}"/>
              </a:ext>
            </a:extLst>
          </p:cNvPr>
          <p:cNvSpPr>
            <a:spLocks noGrp="1"/>
          </p:cNvSpPr>
          <p:nvPr>
            <p:ph type="body" sz="quarter" idx="20" hasCustomPrompt="1"/>
          </p:nvPr>
        </p:nvSpPr>
        <p:spPr>
          <a:xfrm>
            <a:off x="9694427" y="2928013"/>
            <a:ext cx="1916547" cy="1007774"/>
          </a:xfrm>
        </p:spPr>
        <p:txBody>
          <a:bodyPr>
            <a:normAutofit/>
          </a:bodyPr>
          <a:lstStyle>
            <a:lvl1pPr marL="0" indent="0">
              <a:buNone/>
              <a:defRPr sz="1600" b="0">
                <a:solidFill>
                  <a:schemeClr val="bg1"/>
                </a:solidFill>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sl-SI" dirty="0" err="1"/>
              <a:t>Chapter</a:t>
            </a:r>
            <a:endParaRPr lang="sl-SI" dirty="0"/>
          </a:p>
          <a:p>
            <a:pPr lvl="0"/>
            <a:endParaRPr lang="sl-SI" dirty="0"/>
          </a:p>
        </p:txBody>
      </p:sp>
      <p:sp>
        <p:nvSpPr>
          <p:cNvPr id="37" name="Označba mesta besedila 28">
            <a:extLst>
              <a:ext uri="{FF2B5EF4-FFF2-40B4-BE49-F238E27FC236}">
                <a16:creationId xmlns:a16="http://schemas.microsoft.com/office/drawing/2014/main" id="{AF47F41B-3883-3472-5739-D0C6DB0BE516}"/>
              </a:ext>
            </a:extLst>
          </p:cNvPr>
          <p:cNvSpPr>
            <a:spLocks noGrp="1"/>
          </p:cNvSpPr>
          <p:nvPr>
            <p:ph type="body" sz="quarter" idx="21" hasCustomPrompt="1"/>
          </p:nvPr>
        </p:nvSpPr>
        <p:spPr>
          <a:xfrm>
            <a:off x="5387974" y="2479353"/>
            <a:ext cx="799254" cy="442861"/>
          </a:xfrm>
        </p:spPr>
        <p:txBody>
          <a:bodyPr/>
          <a:lstStyle>
            <a:lvl1pPr marL="0" indent="0">
              <a:buNone/>
              <a:defRPr b="1">
                <a:solidFill>
                  <a:schemeClr val="bg1"/>
                </a:solidFill>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sl-SI" dirty="0"/>
              <a:t>2.</a:t>
            </a:r>
          </a:p>
        </p:txBody>
      </p:sp>
      <p:sp>
        <p:nvSpPr>
          <p:cNvPr id="38" name="Označba mesta besedila 28">
            <a:extLst>
              <a:ext uri="{FF2B5EF4-FFF2-40B4-BE49-F238E27FC236}">
                <a16:creationId xmlns:a16="http://schemas.microsoft.com/office/drawing/2014/main" id="{B394CFC0-8E8E-6390-D5FC-0D78FF7D6D1C}"/>
              </a:ext>
            </a:extLst>
          </p:cNvPr>
          <p:cNvSpPr>
            <a:spLocks noGrp="1"/>
          </p:cNvSpPr>
          <p:nvPr>
            <p:ph type="body" sz="quarter" idx="22" hasCustomPrompt="1"/>
          </p:nvPr>
        </p:nvSpPr>
        <p:spPr>
          <a:xfrm>
            <a:off x="3180484" y="2479353"/>
            <a:ext cx="799254" cy="442861"/>
          </a:xfrm>
        </p:spPr>
        <p:txBody>
          <a:bodyPr/>
          <a:lstStyle>
            <a:lvl1pPr marL="0" indent="0">
              <a:buNone/>
              <a:defRPr b="1">
                <a:solidFill>
                  <a:schemeClr val="bg1"/>
                </a:solidFill>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sl-SI" dirty="0"/>
              <a:t>1.</a:t>
            </a:r>
          </a:p>
        </p:txBody>
      </p:sp>
      <p:sp>
        <p:nvSpPr>
          <p:cNvPr id="39" name="Označba mesta besedila 28">
            <a:extLst>
              <a:ext uri="{FF2B5EF4-FFF2-40B4-BE49-F238E27FC236}">
                <a16:creationId xmlns:a16="http://schemas.microsoft.com/office/drawing/2014/main" id="{257A3ED3-CA91-753E-B081-7E366C305B2D}"/>
              </a:ext>
            </a:extLst>
          </p:cNvPr>
          <p:cNvSpPr>
            <a:spLocks noGrp="1"/>
          </p:cNvSpPr>
          <p:nvPr>
            <p:ph type="body" sz="quarter" idx="23" hasCustomPrompt="1"/>
          </p:nvPr>
        </p:nvSpPr>
        <p:spPr>
          <a:xfrm>
            <a:off x="7486938" y="4231159"/>
            <a:ext cx="799254" cy="442861"/>
          </a:xfrm>
        </p:spPr>
        <p:txBody>
          <a:bodyPr/>
          <a:lstStyle>
            <a:lvl1pPr marL="0" indent="0">
              <a:buNone/>
              <a:defRPr b="1">
                <a:solidFill>
                  <a:schemeClr val="bg1"/>
                </a:solidFill>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sl-SI" dirty="0"/>
              <a:t>7.</a:t>
            </a:r>
          </a:p>
        </p:txBody>
      </p:sp>
      <p:sp>
        <p:nvSpPr>
          <p:cNvPr id="40" name="Označba mesta besedila 28">
            <a:extLst>
              <a:ext uri="{FF2B5EF4-FFF2-40B4-BE49-F238E27FC236}">
                <a16:creationId xmlns:a16="http://schemas.microsoft.com/office/drawing/2014/main" id="{F7211E72-DF3C-2B13-3DAF-1B45A01AEBAC}"/>
              </a:ext>
            </a:extLst>
          </p:cNvPr>
          <p:cNvSpPr>
            <a:spLocks noGrp="1"/>
          </p:cNvSpPr>
          <p:nvPr>
            <p:ph type="body" sz="quarter" idx="24" hasCustomPrompt="1"/>
          </p:nvPr>
        </p:nvSpPr>
        <p:spPr>
          <a:xfrm>
            <a:off x="9694428" y="4231159"/>
            <a:ext cx="799254" cy="442861"/>
          </a:xfrm>
        </p:spPr>
        <p:txBody>
          <a:bodyPr/>
          <a:lstStyle>
            <a:lvl1pPr marL="0" indent="0">
              <a:buNone/>
              <a:defRPr b="1">
                <a:solidFill>
                  <a:schemeClr val="bg1"/>
                </a:solidFill>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sl-SI" dirty="0"/>
              <a:t>8.</a:t>
            </a:r>
          </a:p>
        </p:txBody>
      </p:sp>
      <p:sp>
        <p:nvSpPr>
          <p:cNvPr id="41" name="Označba mesta besedila 28">
            <a:extLst>
              <a:ext uri="{FF2B5EF4-FFF2-40B4-BE49-F238E27FC236}">
                <a16:creationId xmlns:a16="http://schemas.microsoft.com/office/drawing/2014/main" id="{6E1C3C13-AB3C-2E0F-B22F-DD3671DA6C7A}"/>
              </a:ext>
            </a:extLst>
          </p:cNvPr>
          <p:cNvSpPr>
            <a:spLocks noGrp="1"/>
          </p:cNvSpPr>
          <p:nvPr>
            <p:ph type="body" sz="quarter" idx="25" hasCustomPrompt="1"/>
          </p:nvPr>
        </p:nvSpPr>
        <p:spPr>
          <a:xfrm>
            <a:off x="3180484" y="4679819"/>
            <a:ext cx="1916544" cy="1007774"/>
          </a:xfrm>
        </p:spPr>
        <p:txBody>
          <a:bodyPr>
            <a:normAutofit/>
          </a:bodyPr>
          <a:lstStyle>
            <a:lvl1pPr marL="0" indent="0">
              <a:buNone/>
              <a:defRPr sz="1600" b="0">
                <a:solidFill>
                  <a:schemeClr val="bg1"/>
                </a:solidFill>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sl-SI" dirty="0" err="1"/>
              <a:t>Chapter</a:t>
            </a:r>
            <a:endParaRPr lang="sl-SI" dirty="0"/>
          </a:p>
          <a:p>
            <a:pPr lvl="0"/>
            <a:endParaRPr lang="sl-SI" dirty="0"/>
          </a:p>
        </p:txBody>
      </p:sp>
      <p:sp>
        <p:nvSpPr>
          <p:cNvPr id="42" name="Označba mesta besedila 28">
            <a:extLst>
              <a:ext uri="{FF2B5EF4-FFF2-40B4-BE49-F238E27FC236}">
                <a16:creationId xmlns:a16="http://schemas.microsoft.com/office/drawing/2014/main" id="{63D6F22D-94E9-DFEC-B054-6401FC11C9C2}"/>
              </a:ext>
            </a:extLst>
          </p:cNvPr>
          <p:cNvSpPr>
            <a:spLocks noGrp="1"/>
          </p:cNvSpPr>
          <p:nvPr>
            <p:ph type="body" sz="quarter" idx="26" hasCustomPrompt="1"/>
          </p:nvPr>
        </p:nvSpPr>
        <p:spPr>
          <a:xfrm>
            <a:off x="5387974" y="4679819"/>
            <a:ext cx="1808018" cy="1007774"/>
          </a:xfrm>
        </p:spPr>
        <p:txBody>
          <a:bodyPr>
            <a:normAutofit/>
          </a:bodyPr>
          <a:lstStyle>
            <a:lvl1pPr marL="0" indent="0">
              <a:buNone/>
              <a:defRPr sz="1600" b="0">
                <a:solidFill>
                  <a:schemeClr val="bg1"/>
                </a:solidFill>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sl-SI" dirty="0" err="1"/>
              <a:t>Chapter</a:t>
            </a:r>
            <a:endParaRPr lang="sl-SI" dirty="0"/>
          </a:p>
          <a:p>
            <a:pPr lvl="0"/>
            <a:endParaRPr lang="sl-SI" dirty="0"/>
          </a:p>
        </p:txBody>
      </p:sp>
      <p:sp>
        <p:nvSpPr>
          <p:cNvPr id="43" name="Označba mesta besedila 28">
            <a:extLst>
              <a:ext uri="{FF2B5EF4-FFF2-40B4-BE49-F238E27FC236}">
                <a16:creationId xmlns:a16="http://schemas.microsoft.com/office/drawing/2014/main" id="{662BAE4B-D913-EEE7-2495-EC40369E1AC5}"/>
              </a:ext>
            </a:extLst>
          </p:cNvPr>
          <p:cNvSpPr>
            <a:spLocks noGrp="1"/>
          </p:cNvSpPr>
          <p:nvPr>
            <p:ph type="body" sz="quarter" idx="27" hasCustomPrompt="1"/>
          </p:nvPr>
        </p:nvSpPr>
        <p:spPr>
          <a:xfrm>
            <a:off x="7486938" y="4679819"/>
            <a:ext cx="1916546" cy="1007774"/>
          </a:xfrm>
        </p:spPr>
        <p:txBody>
          <a:bodyPr>
            <a:normAutofit/>
          </a:bodyPr>
          <a:lstStyle>
            <a:lvl1pPr marL="0" indent="0">
              <a:buNone/>
              <a:defRPr sz="1600" b="0">
                <a:solidFill>
                  <a:schemeClr val="bg1"/>
                </a:solidFill>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sl-SI" dirty="0" err="1"/>
              <a:t>Chapter</a:t>
            </a:r>
            <a:endParaRPr lang="sl-SI" dirty="0"/>
          </a:p>
          <a:p>
            <a:pPr lvl="0"/>
            <a:endParaRPr lang="sl-SI" dirty="0"/>
          </a:p>
        </p:txBody>
      </p:sp>
      <p:sp>
        <p:nvSpPr>
          <p:cNvPr id="44" name="Označba mesta besedila 28">
            <a:extLst>
              <a:ext uri="{FF2B5EF4-FFF2-40B4-BE49-F238E27FC236}">
                <a16:creationId xmlns:a16="http://schemas.microsoft.com/office/drawing/2014/main" id="{DE29CB9D-5EBD-C05C-3941-EF0419B7C4FC}"/>
              </a:ext>
            </a:extLst>
          </p:cNvPr>
          <p:cNvSpPr>
            <a:spLocks noGrp="1"/>
          </p:cNvSpPr>
          <p:nvPr>
            <p:ph type="body" sz="quarter" idx="28" hasCustomPrompt="1"/>
          </p:nvPr>
        </p:nvSpPr>
        <p:spPr>
          <a:xfrm>
            <a:off x="9694428" y="4679819"/>
            <a:ext cx="1916546" cy="1007774"/>
          </a:xfrm>
        </p:spPr>
        <p:txBody>
          <a:bodyPr>
            <a:normAutofit/>
          </a:bodyPr>
          <a:lstStyle>
            <a:lvl1pPr marL="0" indent="0">
              <a:buNone/>
              <a:defRPr sz="1600" b="0">
                <a:solidFill>
                  <a:schemeClr val="bg1"/>
                </a:solidFill>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sl-SI" dirty="0" err="1"/>
              <a:t>Chapter</a:t>
            </a:r>
            <a:endParaRPr lang="sl-SI" dirty="0"/>
          </a:p>
          <a:p>
            <a:pPr lvl="0"/>
            <a:endParaRPr lang="sl-SI" dirty="0"/>
          </a:p>
        </p:txBody>
      </p:sp>
      <p:sp>
        <p:nvSpPr>
          <p:cNvPr id="45" name="Označba mesta besedila 28">
            <a:extLst>
              <a:ext uri="{FF2B5EF4-FFF2-40B4-BE49-F238E27FC236}">
                <a16:creationId xmlns:a16="http://schemas.microsoft.com/office/drawing/2014/main" id="{1381F1EA-47AA-F5D8-C15B-8B2D8E55EE8B}"/>
              </a:ext>
            </a:extLst>
          </p:cNvPr>
          <p:cNvSpPr>
            <a:spLocks noGrp="1"/>
          </p:cNvSpPr>
          <p:nvPr>
            <p:ph type="body" sz="quarter" idx="29" hasCustomPrompt="1"/>
          </p:nvPr>
        </p:nvSpPr>
        <p:spPr>
          <a:xfrm>
            <a:off x="5387974" y="4231159"/>
            <a:ext cx="799254" cy="442861"/>
          </a:xfrm>
        </p:spPr>
        <p:txBody>
          <a:bodyPr/>
          <a:lstStyle>
            <a:lvl1pPr marL="0" indent="0">
              <a:buNone/>
              <a:defRPr b="1">
                <a:solidFill>
                  <a:schemeClr val="bg1"/>
                </a:solidFill>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sl-SI" dirty="0"/>
              <a:t>6.</a:t>
            </a:r>
          </a:p>
        </p:txBody>
      </p:sp>
      <p:sp>
        <p:nvSpPr>
          <p:cNvPr id="46" name="Označba mesta besedila 28">
            <a:extLst>
              <a:ext uri="{FF2B5EF4-FFF2-40B4-BE49-F238E27FC236}">
                <a16:creationId xmlns:a16="http://schemas.microsoft.com/office/drawing/2014/main" id="{880B5769-1BAE-C280-2E3A-19C5824D4CC9}"/>
              </a:ext>
            </a:extLst>
          </p:cNvPr>
          <p:cNvSpPr>
            <a:spLocks noGrp="1"/>
          </p:cNvSpPr>
          <p:nvPr>
            <p:ph type="body" sz="quarter" idx="30" hasCustomPrompt="1"/>
          </p:nvPr>
        </p:nvSpPr>
        <p:spPr>
          <a:xfrm>
            <a:off x="3180484" y="4231159"/>
            <a:ext cx="799254" cy="442861"/>
          </a:xfrm>
        </p:spPr>
        <p:txBody>
          <a:bodyPr/>
          <a:lstStyle>
            <a:lvl1pPr marL="0" indent="0">
              <a:buNone/>
              <a:defRPr b="1">
                <a:solidFill>
                  <a:schemeClr val="bg1"/>
                </a:solidFill>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sl-SI" dirty="0"/>
              <a:t>5.</a:t>
            </a:r>
          </a:p>
        </p:txBody>
      </p:sp>
      <p:pic>
        <p:nvPicPr>
          <p:cNvPr id="27" name="Slika 26">
            <a:extLst>
              <a:ext uri="{FF2B5EF4-FFF2-40B4-BE49-F238E27FC236}">
                <a16:creationId xmlns:a16="http://schemas.microsoft.com/office/drawing/2014/main" id="{E52658C0-CA64-C778-60B0-1A7A27A883E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850673" y="348678"/>
            <a:ext cx="1006215" cy="403200"/>
          </a:xfrm>
          <a:prstGeom prst="rect">
            <a:avLst/>
          </a:prstGeom>
        </p:spPr>
      </p:pic>
    </p:spTree>
    <p:extLst>
      <p:ext uri="{BB962C8B-B14F-4D97-AF65-F5344CB8AC3E}">
        <p14:creationId xmlns:p14="http://schemas.microsoft.com/office/powerpoint/2010/main" val="41748618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Kazalo vsebine (bel)">
    <p:bg>
      <p:bgPr>
        <a:solidFill>
          <a:schemeClr val="bg1"/>
        </a:solidFill>
        <a:effectLst/>
      </p:bgPr>
    </p:bg>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ABA9CB12-DA17-3833-0D26-D68FFB474C10}"/>
              </a:ext>
            </a:extLst>
          </p:cNvPr>
          <p:cNvSpPr>
            <a:spLocks noGrp="1"/>
          </p:cNvSpPr>
          <p:nvPr>
            <p:ph type="title" hasCustomPrompt="1"/>
          </p:nvPr>
        </p:nvSpPr>
        <p:spPr>
          <a:xfrm>
            <a:off x="838200" y="2229710"/>
            <a:ext cx="2209800" cy="948893"/>
          </a:xfrm>
        </p:spPr>
        <p:txBody>
          <a:bodyPr>
            <a:normAutofit/>
          </a:bodyPr>
          <a:lstStyle>
            <a:lvl1pPr>
              <a:defRPr sz="3200" b="1">
                <a:solidFill>
                  <a:srgbClr val="E03127"/>
                </a:solidFill>
              </a:defRPr>
            </a:lvl1pPr>
          </a:lstStyle>
          <a:p>
            <a:r>
              <a:rPr lang="sl-SI" dirty="0" err="1"/>
              <a:t>Content</a:t>
            </a:r>
            <a:endParaRPr lang="sl-SI" dirty="0"/>
          </a:p>
        </p:txBody>
      </p:sp>
      <p:sp>
        <p:nvSpPr>
          <p:cNvPr id="3" name="Označba mesta datuma 2">
            <a:extLst>
              <a:ext uri="{FF2B5EF4-FFF2-40B4-BE49-F238E27FC236}">
                <a16:creationId xmlns:a16="http://schemas.microsoft.com/office/drawing/2014/main" id="{D8DD0E53-B25D-478D-15CA-80A5FD263297}"/>
              </a:ext>
            </a:extLst>
          </p:cNvPr>
          <p:cNvSpPr>
            <a:spLocks noGrp="1"/>
          </p:cNvSpPr>
          <p:nvPr>
            <p:ph type="dt" sz="half" idx="10"/>
          </p:nvPr>
        </p:nvSpPr>
        <p:spPr/>
        <p:txBody>
          <a:bodyPr/>
          <a:lstStyle/>
          <a:p>
            <a:fld id="{4073238D-C30F-4C53-AE0B-75EDF3ABF15F}" type="datetime1">
              <a:rPr lang="sl-SI" smtClean="0"/>
              <a:t>30. 09. 2026</a:t>
            </a:fld>
            <a:endParaRPr lang="sl-SI" dirty="0"/>
          </a:p>
        </p:txBody>
      </p:sp>
      <p:sp>
        <p:nvSpPr>
          <p:cNvPr id="4" name="Označba mesta noge 3">
            <a:extLst>
              <a:ext uri="{FF2B5EF4-FFF2-40B4-BE49-F238E27FC236}">
                <a16:creationId xmlns:a16="http://schemas.microsoft.com/office/drawing/2014/main" id="{65ECD89D-8AE5-496E-D427-A37E3137EA43}"/>
              </a:ext>
            </a:extLst>
          </p:cNvPr>
          <p:cNvSpPr>
            <a:spLocks noGrp="1"/>
          </p:cNvSpPr>
          <p:nvPr>
            <p:ph type="ftr" sz="quarter" idx="11"/>
          </p:nvPr>
        </p:nvSpPr>
        <p:spPr/>
        <p:txBody>
          <a:bodyPr/>
          <a:lstStyle/>
          <a:p>
            <a:endParaRPr lang="sl-SI" dirty="0"/>
          </a:p>
        </p:txBody>
      </p:sp>
      <p:sp>
        <p:nvSpPr>
          <p:cNvPr id="31" name="Označba mesta besedila 28">
            <a:extLst>
              <a:ext uri="{FF2B5EF4-FFF2-40B4-BE49-F238E27FC236}">
                <a16:creationId xmlns:a16="http://schemas.microsoft.com/office/drawing/2014/main" id="{DA2DFE0A-CB10-E845-FEBD-B264E78D229F}"/>
              </a:ext>
            </a:extLst>
          </p:cNvPr>
          <p:cNvSpPr>
            <a:spLocks noGrp="1"/>
          </p:cNvSpPr>
          <p:nvPr>
            <p:ph type="body" sz="quarter" idx="15" hasCustomPrompt="1"/>
          </p:nvPr>
        </p:nvSpPr>
        <p:spPr>
          <a:xfrm>
            <a:off x="7486938" y="2479353"/>
            <a:ext cx="799254" cy="442861"/>
          </a:xfrm>
        </p:spPr>
        <p:txBody>
          <a:bodyPr/>
          <a:lstStyle>
            <a:lvl1pPr marL="0" indent="0">
              <a:buNone/>
              <a:defRPr b="1">
                <a:solidFill>
                  <a:srgbClr val="58595B"/>
                </a:solidFill>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sl-SI" dirty="0"/>
              <a:t>3.</a:t>
            </a:r>
          </a:p>
        </p:txBody>
      </p:sp>
      <p:sp>
        <p:nvSpPr>
          <p:cNvPr id="32" name="Označba mesta besedila 28">
            <a:extLst>
              <a:ext uri="{FF2B5EF4-FFF2-40B4-BE49-F238E27FC236}">
                <a16:creationId xmlns:a16="http://schemas.microsoft.com/office/drawing/2014/main" id="{E4AE0BFC-82B2-84BE-A13E-C24CF0925EEA}"/>
              </a:ext>
            </a:extLst>
          </p:cNvPr>
          <p:cNvSpPr>
            <a:spLocks noGrp="1"/>
          </p:cNvSpPr>
          <p:nvPr>
            <p:ph type="body" sz="quarter" idx="16" hasCustomPrompt="1"/>
          </p:nvPr>
        </p:nvSpPr>
        <p:spPr>
          <a:xfrm>
            <a:off x="9694428" y="2479353"/>
            <a:ext cx="799254" cy="442861"/>
          </a:xfrm>
        </p:spPr>
        <p:txBody>
          <a:bodyPr/>
          <a:lstStyle>
            <a:lvl1pPr marL="0" indent="0">
              <a:buNone/>
              <a:defRPr b="1">
                <a:solidFill>
                  <a:srgbClr val="58595B"/>
                </a:solidFill>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sl-SI" dirty="0"/>
              <a:t>4.</a:t>
            </a:r>
          </a:p>
        </p:txBody>
      </p:sp>
      <p:sp>
        <p:nvSpPr>
          <p:cNvPr id="33" name="Označba mesta besedila 28">
            <a:extLst>
              <a:ext uri="{FF2B5EF4-FFF2-40B4-BE49-F238E27FC236}">
                <a16:creationId xmlns:a16="http://schemas.microsoft.com/office/drawing/2014/main" id="{3E5C7710-5FF5-62E9-38C6-93C041512335}"/>
              </a:ext>
            </a:extLst>
          </p:cNvPr>
          <p:cNvSpPr>
            <a:spLocks noGrp="1"/>
          </p:cNvSpPr>
          <p:nvPr>
            <p:ph type="body" sz="quarter" idx="17" hasCustomPrompt="1"/>
          </p:nvPr>
        </p:nvSpPr>
        <p:spPr>
          <a:xfrm>
            <a:off x="3180483" y="2928013"/>
            <a:ext cx="1916548" cy="1007774"/>
          </a:xfrm>
        </p:spPr>
        <p:txBody>
          <a:bodyPr>
            <a:normAutofit/>
          </a:bodyPr>
          <a:lstStyle>
            <a:lvl1pPr marL="0" indent="0">
              <a:buNone/>
              <a:defRPr sz="1600" b="0">
                <a:solidFill>
                  <a:srgbClr val="58595B"/>
                </a:solidFill>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sl-SI" dirty="0" err="1"/>
              <a:t>Chapter</a:t>
            </a:r>
            <a:endParaRPr lang="sl-SI" dirty="0"/>
          </a:p>
        </p:txBody>
      </p:sp>
      <p:sp>
        <p:nvSpPr>
          <p:cNvPr id="34" name="Označba mesta besedila 28">
            <a:extLst>
              <a:ext uri="{FF2B5EF4-FFF2-40B4-BE49-F238E27FC236}">
                <a16:creationId xmlns:a16="http://schemas.microsoft.com/office/drawing/2014/main" id="{3B573255-D213-2B30-50E7-498C48E853F0}"/>
              </a:ext>
            </a:extLst>
          </p:cNvPr>
          <p:cNvSpPr>
            <a:spLocks noGrp="1"/>
          </p:cNvSpPr>
          <p:nvPr>
            <p:ph type="body" sz="quarter" idx="18" hasCustomPrompt="1"/>
          </p:nvPr>
        </p:nvSpPr>
        <p:spPr>
          <a:xfrm>
            <a:off x="5387974" y="2928013"/>
            <a:ext cx="1808020" cy="1007774"/>
          </a:xfrm>
        </p:spPr>
        <p:txBody>
          <a:bodyPr>
            <a:normAutofit/>
          </a:bodyPr>
          <a:lstStyle>
            <a:lvl1pPr marL="0" indent="0">
              <a:buNone/>
              <a:defRPr sz="1600" b="0">
                <a:solidFill>
                  <a:srgbClr val="58595B"/>
                </a:solidFill>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sl-SI" dirty="0" err="1"/>
              <a:t>Chapter</a:t>
            </a:r>
            <a:endParaRPr lang="sl-SI" dirty="0"/>
          </a:p>
        </p:txBody>
      </p:sp>
      <p:sp>
        <p:nvSpPr>
          <p:cNvPr id="35" name="Označba mesta besedila 28">
            <a:extLst>
              <a:ext uri="{FF2B5EF4-FFF2-40B4-BE49-F238E27FC236}">
                <a16:creationId xmlns:a16="http://schemas.microsoft.com/office/drawing/2014/main" id="{6FFE6DC9-FD6E-0465-A968-75770D44AC93}"/>
              </a:ext>
            </a:extLst>
          </p:cNvPr>
          <p:cNvSpPr>
            <a:spLocks noGrp="1"/>
          </p:cNvSpPr>
          <p:nvPr>
            <p:ph type="body" sz="quarter" idx="19" hasCustomPrompt="1"/>
          </p:nvPr>
        </p:nvSpPr>
        <p:spPr>
          <a:xfrm>
            <a:off x="7486937" y="2928013"/>
            <a:ext cx="1916547" cy="1007774"/>
          </a:xfrm>
        </p:spPr>
        <p:txBody>
          <a:bodyPr>
            <a:normAutofit/>
          </a:bodyPr>
          <a:lstStyle>
            <a:lvl1pPr marL="0" indent="0">
              <a:buNone/>
              <a:defRPr sz="1600" b="0">
                <a:solidFill>
                  <a:srgbClr val="58595B"/>
                </a:solidFill>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sl-SI" dirty="0" err="1"/>
              <a:t>Chapter</a:t>
            </a:r>
            <a:endParaRPr lang="sl-SI" dirty="0"/>
          </a:p>
        </p:txBody>
      </p:sp>
      <p:sp>
        <p:nvSpPr>
          <p:cNvPr id="36" name="Označba mesta besedila 28">
            <a:extLst>
              <a:ext uri="{FF2B5EF4-FFF2-40B4-BE49-F238E27FC236}">
                <a16:creationId xmlns:a16="http://schemas.microsoft.com/office/drawing/2014/main" id="{080E2638-38FA-EB53-DF73-B9C5A0B57071}"/>
              </a:ext>
            </a:extLst>
          </p:cNvPr>
          <p:cNvSpPr>
            <a:spLocks noGrp="1"/>
          </p:cNvSpPr>
          <p:nvPr>
            <p:ph type="body" sz="quarter" idx="20" hasCustomPrompt="1"/>
          </p:nvPr>
        </p:nvSpPr>
        <p:spPr>
          <a:xfrm>
            <a:off x="9694427" y="2928013"/>
            <a:ext cx="1916547" cy="1007774"/>
          </a:xfrm>
        </p:spPr>
        <p:txBody>
          <a:bodyPr>
            <a:normAutofit/>
          </a:bodyPr>
          <a:lstStyle>
            <a:lvl1pPr marL="0" indent="0">
              <a:buNone/>
              <a:defRPr sz="1600" b="0">
                <a:solidFill>
                  <a:srgbClr val="58595B"/>
                </a:solidFill>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sl-SI" dirty="0" err="1"/>
              <a:t>Chapter</a:t>
            </a:r>
            <a:endParaRPr lang="sl-SI" dirty="0"/>
          </a:p>
        </p:txBody>
      </p:sp>
      <p:sp>
        <p:nvSpPr>
          <p:cNvPr id="37" name="Označba mesta besedila 28">
            <a:extLst>
              <a:ext uri="{FF2B5EF4-FFF2-40B4-BE49-F238E27FC236}">
                <a16:creationId xmlns:a16="http://schemas.microsoft.com/office/drawing/2014/main" id="{AF47F41B-3883-3472-5739-D0C6DB0BE516}"/>
              </a:ext>
            </a:extLst>
          </p:cNvPr>
          <p:cNvSpPr>
            <a:spLocks noGrp="1"/>
          </p:cNvSpPr>
          <p:nvPr>
            <p:ph type="body" sz="quarter" idx="21" hasCustomPrompt="1"/>
          </p:nvPr>
        </p:nvSpPr>
        <p:spPr>
          <a:xfrm>
            <a:off x="5387974" y="2479353"/>
            <a:ext cx="799254" cy="442861"/>
          </a:xfrm>
        </p:spPr>
        <p:txBody>
          <a:bodyPr/>
          <a:lstStyle>
            <a:lvl1pPr marL="0" indent="0">
              <a:buNone/>
              <a:defRPr b="1">
                <a:solidFill>
                  <a:srgbClr val="58595B"/>
                </a:solidFill>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sl-SI" dirty="0"/>
              <a:t>2.</a:t>
            </a:r>
          </a:p>
        </p:txBody>
      </p:sp>
      <p:sp>
        <p:nvSpPr>
          <p:cNvPr id="38" name="Označba mesta besedila 28">
            <a:extLst>
              <a:ext uri="{FF2B5EF4-FFF2-40B4-BE49-F238E27FC236}">
                <a16:creationId xmlns:a16="http://schemas.microsoft.com/office/drawing/2014/main" id="{B394CFC0-8E8E-6390-D5FC-0D78FF7D6D1C}"/>
              </a:ext>
            </a:extLst>
          </p:cNvPr>
          <p:cNvSpPr>
            <a:spLocks noGrp="1"/>
          </p:cNvSpPr>
          <p:nvPr>
            <p:ph type="body" sz="quarter" idx="22" hasCustomPrompt="1"/>
          </p:nvPr>
        </p:nvSpPr>
        <p:spPr>
          <a:xfrm>
            <a:off x="3180484" y="2479353"/>
            <a:ext cx="799254" cy="442861"/>
          </a:xfrm>
        </p:spPr>
        <p:txBody>
          <a:bodyPr/>
          <a:lstStyle>
            <a:lvl1pPr marL="0" indent="0">
              <a:buNone/>
              <a:defRPr b="1">
                <a:solidFill>
                  <a:srgbClr val="58595B"/>
                </a:solidFill>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sl-SI" dirty="0"/>
              <a:t>1.</a:t>
            </a:r>
          </a:p>
        </p:txBody>
      </p:sp>
      <p:sp>
        <p:nvSpPr>
          <p:cNvPr id="39" name="Označba mesta besedila 28">
            <a:extLst>
              <a:ext uri="{FF2B5EF4-FFF2-40B4-BE49-F238E27FC236}">
                <a16:creationId xmlns:a16="http://schemas.microsoft.com/office/drawing/2014/main" id="{257A3ED3-CA91-753E-B081-7E366C305B2D}"/>
              </a:ext>
            </a:extLst>
          </p:cNvPr>
          <p:cNvSpPr>
            <a:spLocks noGrp="1"/>
          </p:cNvSpPr>
          <p:nvPr>
            <p:ph type="body" sz="quarter" idx="23" hasCustomPrompt="1"/>
          </p:nvPr>
        </p:nvSpPr>
        <p:spPr>
          <a:xfrm>
            <a:off x="7486938" y="4231159"/>
            <a:ext cx="799254" cy="442861"/>
          </a:xfrm>
        </p:spPr>
        <p:txBody>
          <a:bodyPr/>
          <a:lstStyle>
            <a:lvl1pPr marL="0" indent="0">
              <a:buNone/>
              <a:defRPr b="1">
                <a:solidFill>
                  <a:srgbClr val="58595B"/>
                </a:solidFill>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sl-SI" dirty="0"/>
              <a:t>7.</a:t>
            </a:r>
          </a:p>
        </p:txBody>
      </p:sp>
      <p:sp>
        <p:nvSpPr>
          <p:cNvPr id="40" name="Označba mesta besedila 28">
            <a:extLst>
              <a:ext uri="{FF2B5EF4-FFF2-40B4-BE49-F238E27FC236}">
                <a16:creationId xmlns:a16="http://schemas.microsoft.com/office/drawing/2014/main" id="{F7211E72-DF3C-2B13-3DAF-1B45A01AEBAC}"/>
              </a:ext>
            </a:extLst>
          </p:cNvPr>
          <p:cNvSpPr>
            <a:spLocks noGrp="1"/>
          </p:cNvSpPr>
          <p:nvPr>
            <p:ph type="body" sz="quarter" idx="24" hasCustomPrompt="1"/>
          </p:nvPr>
        </p:nvSpPr>
        <p:spPr>
          <a:xfrm>
            <a:off x="9694428" y="4231159"/>
            <a:ext cx="799254" cy="442861"/>
          </a:xfrm>
        </p:spPr>
        <p:txBody>
          <a:bodyPr/>
          <a:lstStyle>
            <a:lvl1pPr marL="0" indent="0">
              <a:buNone/>
              <a:defRPr b="1">
                <a:solidFill>
                  <a:srgbClr val="58595B"/>
                </a:solidFill>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sl-SI" dirty="0"/>
              <a:t>8.</a:t>
            </a:r>
          </a:p>
        </p:txBody>
      </p:sp>
      <p:sp>
        <p:nvSpPr>
          <p:cNvPr id="41" name="Označba mesta besedila 28">
            <a:extLst>
              <a:ext uri="{FF2B5EF4-FFF2-40B4-BE49-F238E27FC236}">
                <a16:creationId xmlns:a16="http://schemas.microsoft.com/office/drawing/2014/main" id="{6E1C3C13-AB3C-2E0F-B22F-DD3671DA6C7A}"/>
              </a:ext>
            </a:extLst>
          </p:cNvPr>
          <p:cNvSpPr>
            <a:spLocks noGrp="1"/>
          </p:cNvSpPr>
          <p:nvPr>
            <p:ph type="body" sz="quarter" idx="25" hasCustomPrompt="1"/>
          </p:nvPr>
        </p:nvSpPr>
        <p:spPr>
          <a:xfrm>
            <a:off x="3180484" y="4679819"/>
            <a:ext cx="1916544" cy="1007774"/>
          </a:xfrm>
        </p:spPr>
        <p:txBody>
          <a:bodyPr>
            <a:normAutofit/>
          </a:bodyPr>
          <a:lstStyle>
            <a:lvl1pPr marL="0" indent="0">
              <a:buNone/>
              <a:defRPr sz="1600" b="0">
                <a:solidFill>
                  <a:srgbClr val="58595B"/>
                </a:solidFill>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sl-SI" dirty="0" err="1"/>
              <a:t>Chapter</a:t>
            </a:r>
            <a:endParaRPr lang="sl-SI" dirty="0"/>
          </a:p>
        </p:txBody>
      </p:sp>
      <p:sp>
        <p:nvSpPr>
          <p:cNvPr id="42" name="Označba mesta besedila 28">
            <a:extLst>
              <a:ext uri="{FF2B5EF4-FFF2-40B4-BE49-F238E27FC236}">
                <a16:creationId xmlns:a16="http://schemas.microsoft.com/office/drawing/2014/main" id="{63D6F22D-94E9-DFEC-B054-6401FC11C9C2}"/>
              </a:ext>
            </a:extLst>
          </p:cNvPr>
          <p:cNvSpPr>
            <a:spLocks noGrp="1"/>
          </p:cNvSpPr>
          <p:nvPr>
            <p:ph type="body" sz="quarter" idx="26" hasCustomPrompt="1"/>
          </p:nvPr>
        </p:nvSpPr>
        <p:spPr>
          <a:xfrm>
            <a:off x="5387974" y="4679819"/>
            <a:ext cx="1808018" cy="1007774"/>
          </a:xfrm>
        </p:spPr>
        <p:txBody>
          <a:bodyPr>
            <a:normAutofit/>
          </a:bodyPr>
          <a:lstStyle>
            <a:lvl1pPr marL="0" indent="0">
              <a:buNone/>
              <a:defRPr sz="1600" b="0">
                <a:solidFill>
                  <a:srgbClr val="58595B"/>
                </a:solidFill>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sl-SI" dirty="0" err="1"/>
              <a:t>Chapter</a:t>
            </a:r>
            <a:endParaRPr lang="sl-SI" dirty="0"/>
          </a:p>
        </p:txBody>
      </p:sp>
      <p:sp>
        <p:nvSpPr>
          <p:cNvPr id="43" name="Označba mesta besedila 28">
            <a:extLst>
              <a:ext uri="{FF2B5EF4-FFF2-40B4-BE49-F238E27FC236}">
                <a16:creationId xmlns:a16="http://schemas.microsoft.com/office/drawing/2014/main" id="{662BAE4B-D913-EEE7-2495-EC40369E1AC5}"/>
              </a:ext>
            </a:extLst>
          </p:cNvPr>
          <p:cNvSpPr>
            <a:spLocks noGrp="1"/>
          </p:cNvSpPr>
          <p:nvPr>
            <p:ph type="body" sz="quarter" idx="27" hasCustomPrompt="1"/>
          </p:nvPr>
        </p:nvSpPr>
        <p:spPr>
          <a:xfrm>
            <a:off x="7486938" y="4679819"/>
            <a:ext cx="1916546" cy="1007774"/>
          </a:xfrm>
        </p:spPr>
        <p:txBody>
          <a:bodyPr>
            <a:normAutofit/>
          </a:bodyPr>
          <a:lstStyle>
            <a:lvl1pPr marL="0" indent="0">
              <a:buNone/>
              <a:defRPr sz="1600" b="0">
                <a:solidFill>
                  <a:srgbClr val="58595B"/>
                </a:solidFill>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sl-SI" dirty="0" err="1"/>
              <a:t>Chapter</a:t>
            </a:r>
            <a:endParaRPr lang="sl-SI" dirty="0"/>
          </a:p>
        </p:txBody>
      </p:sp>
      <p:sp>
        <p:nvSpPr>
          <p:cNvPr id="44" name="Označba mesta besedila 28">
            <a:extLst>
              <a:ext uri="{FF2B5EF4-FFF2-40B4-BE49-F238E27FC236}">
                <a16:creationId xmlns:a16="http://schemas.microsoft.com/office/drawing/2014/main" id="{DE29CB9D-5EBD-C05C-3941-EF0419B7C4FC}"/>
              </a:ext>
            </a:extLst>
          </p:cNvPr>
          <p:cNvSpPr>
            <a:spLocks noGrp="1"/>
          </p:cNvSpPr>
          <p:nvPr>
            <p:ph type="body" sz="quarter" idx="28" hasCustomPrompt="1"/>
          </p:nvPr>
        </p:nvSpPr>
        <p:spPr>
          <a:xfrm>
            <a:off x="9694428" y="4679819"/>
            <a:ext cx="1916546" cy="1007774"/>
          </a:xfrm>
        </p:spPr>
        <p:txBody>
          <a:bodyPr>
            <a:normAutofit/>
          </a:bodyPr>
          <a:lstStyle>
            <a:lvl1pPr marL="0" indent="0">
              <a:buNone/>
              <a:defRPr sz="1600" b="0">
                <a:solidFill>
                  <a:srgbClr val="58595B"/>
                </a:solidFill>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sl-SI" dirty="0" err="1"/>
              <a:t>Chapter</a:t>
            </a:r>
            <a:endParaRPr lang="sl-SI" dirty="0"/>
          </a:p>
        </p:txBody>
      </p:sp>
      <p:sp>
        <p:nvSpPr>
          <p:cNvPr id="45" name="Označba mesta besedila 28">
            <a:extLst>
              <a:ext uri="{FF2B5EF4-FFF2-40B4-BE49-F238E27FC236}">
                <a16:creationId xmlns:a16="http://schemas.microsoft.com/office/drawing/2014/main" id="{1381F1EA-47AA-F5D8-C15B-8B2D8E55EE8B}"/>
              </a:ext>
            </a:extLst>
          </p:cNvPr>
          <p:cNvSpPr>
            <a:spLocks noGrp="1"/>
          </p:cNvSpPr>
          <p:nvPr>
            <p:ph type="body" sz="quarter" idx="29" hasCustomPrompt="1"/>
          </p:nvPr>
        </p:nvSpPr>
        <p:spPr>
          <a:xfrm>
            <a:off x="5387974" y="4231159"/>
            <a:ext cx="799254" cy="442861"/>
          </a:xfrm>
        </p:spPr>
        <p:txBody>
          <a:bodyPr/>
          <a:lstStyle>
            <a:lvl1pPr marL="0" indent="0">
              <a:buNone/>
              <a:defRPr b="1">
                <a:solidFill>
                  <a:srgbClr val="58595B"/>
                </a:solidFill>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sl-SI" dirty="0"/>
              <a:t>6.</a:t>
            </a:r>
          </a:p>
        </p:txBody>
      </p:sp>
      <p:sp>
        <p:nvSpPr>
          <p:cNvPr id="46" name="Označba mesta besedila 28">
            <a:extLst>
              <a:ext uri="{FF2B5EF4-FFF2-40B4-BE49-F238E27FC236}">
                <a16:creationId xmlns:a16="http://schemas.microsoft.com/office/drawing/2014/main" id="{880B5769-1BAE-C280-2E3A-19C5824D4CC9}"/>
              </a:ext>
            </a:extLst>
          </p:cNvPr>
          <p:cNvSpPr>
            <a:spLocks noGrp="1"/>
          </p:cNvSpPr>
          <p:nvPr>
            <p:ph type="body" sz="quarter" idx="30" hasCustomPrompt="1"/>
          </p:nvPr>
        </p:nvSpPr>
        <p:spPr>
          <a:xfrm>
            <a:off x="3180484" y="4231159"/>
            <a:ext cx="799254" cy="442861"/>
          </a:xfrm>
        </p:spPr>
        <p:txBody>
          <a:bodyPr/>
          <a:lstStyle>
            <a:lvl1pPr marL="0" indent="0">
              <a:buNone/>
              <a:defRPr b="1">
                <a:solidFill>
                  <a:srgbClr val="58595B"/>
                </a:solidFill>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sl-SI" dirty="0"/>
              <a:t>5.</a:t>
            </a:r>
          </a:p>
        </p:txBody>
      </p:sp>
      <p:pic>
        <p:nvPicPr>
          <p:cNvPr id="28" name="Slika 27">
            <a:extLst>
              <a:ext uri="{FF2B5EF4-FFF2-40B4-BE49-F238E27FC236}">
                <a16:creationId xmlns:a16="http://schemas.microsoft.com/office/drawing/2014/main" id="{64BC2218-B827-C72B-ABDA-E7DC2D7E0BD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850672" y="350987"/>
            <a:ext cx="1006215" cy="403200"/>
          </a:xfrm>
          <a:prstGeom prst="rect">
            <a:avLst/>
          </a:prstGeom>
        </p:spPr>
      </p:pic>
    </p:spTree>
    <p:extLst>
      <p:ext uri="{BB962C8B-B14F-4D97-AF65-F5344CB8AC3E}">
        <p14:creationId xmlns:p14="http://schemas.microsoft.com/office/powerpoint/2010/main" val="29568536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Naslov poglavja (rdeč)">
    <p:bg>
      <p:bgPr>
        <a:solidFill>
          <a:srgbClr val="E03127"/>
        </a:solidFill>
        <a:effectLst/>
      </p:bgPr>
    </p:bg>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683EA3D7-7181-002B-AE68-BA44CBE2B41C}"/>
              </a:ext>
            </a:extLst>
          </p:cNvPr>
          <p:cNvSpPr>
            <a:spLocks noGrp="1"/>
          </p:cNvSpPr>
          <p:nvPr>
            <p:ph type="title" hasCustomPrompt="1"/>
          </p:nvPr>
        </p:nvSpPr>
        <p:spPr>
          <a:xfrm>
            <a:off x="729672" y="1080933"/>
            <a:ext cx="7423728" cy="2927650"/>
          </a:xfrm>
        </p:spPr>
        <p:txBody>
          <a:bodyPr anchor="b">
            <a:normAutofit/>
          </a:bodyPr>
          <a:lstStyle>
            <a:lvl1pPr marL="0" indent="0">
              <a:buFont typeface="+mj-lt"/>
              <a:buNone/>
              <a:defRPr sz="5400" b="1">
                <a:solidFill>
                  <a:schemeClr val="bg1"/>
                </a:solidFill>
              </a:defRPr>
            </a:lvl1pPr>
          </a:lstStyle>
          <a:p>
            <a:r>
              <a:rPr lang="sl-SI" dirty="0" err="1"/>
              <a:t>Click</a:t>
            </a:r>
            <a:r>
              <a:rPr lang="sl-SI" dirty="0"/>
              <a:t> to </a:t>
            </a:r>
            <a:r>
              <a:rPr lang="sl-SI" dirty="0" err="1"/>
              <a:t>add</a:t>
            </a:r>
            <a:r>
              <a:rPr lang="sl-SI" dirty="0"/>
              <a:t> a title</a:t>
            </a:r>
          </a:p>
        </p:txBody>
      </p:sp>
      <p:sp>
        <p:nvSpPr>
          <p:cNvPr id="4" name="Označba mesta datuma 3">
            <a:extLst>
              <a:ext uri="{FF2B5EF4-FFF2-40B4-BE49-F238E27FC236}">
                <a16:creationId xmlns:a16="http://schemas.microsoft.com/office/drawing/2014/main" id="{AE8E5501-6C56-6367-9F27-E6D205CB00ED}"/>
              </a:ext>
            </a:extLst>
          </p:cNvPr>
          <p:cNvSpPr>
            <a:spLocks noGrp="1"/>
          </p:cNvSpPr>
          <p:nvPr>
            <p:ph type="dt" sz="half" idx="10"/>
          </p:nvPr>
        </p:nvSpPr>
        <p:spPr/>
        <p:txBody>
          <a:bodyPr/>
          <a:lstStyle/>
          <a:p>
            <a:fld id="{09835E0E-53C8-4071-A46E-A4AFEE64E3D5}" type="datetime1">
              <a:rPr lang="sl-SI" smtClean="0"/>
              <a:t>30. 09. 2026</a:t>
            </a:fld>
            <a:endParaRPr lang="sl-SI"/>
          </a:p>
        </p:txBody>
      </p:sp>
      <p:sp>
        <p:nvSpPr>
          <p:cNvPr id="5" name="Označba mesta noge 4">
            <a:extLst>
              <a:ext uri="{FF2B5EF4-FFF2-40B4-BE49-F238E27FC236}">
                <a16:creationId xmlns:a16="http://schemas.microsoft.com/office/drawing/2014/main" id="{F9B9D53B-E914-AB9C-A86D-2F81C71A7B8D}"/>
              </a:ext>
            </a:extLst>
          </p:cNvPr>
          <p:cNvSpPr>
            <a:spLocks noGrp="1"/>
          </p:cNvSpPr>
          <p:nvPr>
            <p:ph type="ftr" sz="quarter" idx="11"/>
          </p:nvPr>
        </p:nvSpPr>
        <p:spPr/>
        <p:txBody>
          <a:bodyPr/>
          <a:lstStyle/>
          <a:p>
            <a:endParaRPr lang="sl-SI"/>
          </a:p>
        </p:txBody>
      </p:sp>
      <p:sp>
        <p:nvSpPr>
          <p:cNvPr id="6" name="Označba mesta številke diapozitiva 5">
            <a:extLst>
              <a:ext uri="{FF2B5EF4-FFF2-40B4-BE49-F238E27FC236}">
                <a16:creationId xmlns:a16="http://schemas.microsoft.com/office/drawing/2014/main" id="{B3C2301B-4257-754E-F9E5-56D311327DEE}"/>
              </a:ext>
            </a:extLst>
          </p:cNvPr>
          <p:cNvSpPr>
            <a:spLocks noGrp="1"/>
          </p:cNvSpPr>
          <p:nvPr>
            <p:ph type="sldNum" sz="quarter" idx="12"/>
          </p:nvPr>
        </p:nvSpPr>
        <p:spPr/>
        <p:txBody>
          <a:bodyPr/>
          <a:lstStyle>
            <a:lvl1pPr>
              <a:defRPr>
                <a:solidFill>
                  <a:schemeClr val="bg1"/>
                </a:solidFill>
              </a:defRPr>
            </a:lvl1pPr>
          </a:lstStyle>
          <a:p>
            <a:fld id="{BEF6EA49-1D49-4C98-B784-A96DA3E6E2D2}" type="slidenum">
              <a:rPr lang="sl-SI" smtClean="0"/>
              <a:pPr/>
              <a:t>‹#›</a:t>
            </a:fld>
            <a:endParaRPr lang="sl-SI" dirty="0"/>
          </a:p>
        </p:txBody>
      </p:sp>
      <p:pic>
        <p:nvPicPr>
          <p:cNvPr id="27" name="Slika 26">
            <a:extLst>
              <a:ext uri="{FF2B5EF4-FFF2-40B4-BE49-F238E27FC236}">
                <a16:creationId xmlns:a16="http://schemas.microsoft.com/office/drawing/2014/main" id="{7E6E3009-F6BF-6A30-FA15-D7E681324E0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850673" y="348678"/>
            <a:ext cx="1006215" cy="403200"/>
          </a:xfrm>
          <a:prstGeom prst="rect">
            <a:avLst/>
          </a:prstGeom>
        </p:spPr>
      </p:pic>
    </p:spTree>
    <p:extLst>
      <p:ext uri="{BB962C8B-B14F-4D97-AF65-F5344CB8AC3E}">
        <p14:creationId xmlns:p14="http://schemas.microsoft.com/office/powerpoint/2010/main" val="2008987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Naslov poglavja (siv)">
    <p:bg>
      <p:bgPr>
        <a:solidFill>
          <a:srgbClr val="58595B"/>
        </a:solidFill>
        <a:effectLst/>
      </p:bgPr>
    </p:bg>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683EA3D7-7181-002B-AE68-BA44CBE2B41C}"/>
              </a:ext>
            </a:extLst>
          </p:cNvPr>
          <p:cNvSpPr>
            <a:spLocks noGrp="1"/>
          </p:cNvSpPr>
          <p:nvPr>
            <p:ph type="title" hasCustomPrompt="1"/>
          </p:nvPr>
        </p:nvSpPr>
        <p:spPr>
          <a:xfrm>
            <a:off x="729672" y="1080933"/>
            <a:ext cx="7423728" cy="2927650"/>
          </a:xfrm>
        </p:spPr>
        <p:txBody>
          <a:bodyPr anchor="b">
            <a:normAutofit/>
          </a:bodyPr>
          <a:lstStyle>
            <a:lvl1pPr marL="0" indent="0">
              <a:buFont typeface="+mj-lt"/>
              <a:buNone/>
              <a:defRPr sz="5400" b="1">
                <a:solidFill>
                  <a:schemeClr val="bg1"/>
                </a:solidFill>
              </a:defRPr>
            </a:lvl1pPr>
          </a:lstStyle>
          <a:p>
            <a:r>
              <a:rPr lang="sl-SI" dirty="0" err="1"/>
              <a:t>Click</a:t>
            </a:r>
            <a:r>
              <a:rPr lang="sl-SI" dirty="0"/>
              <a:t> to </a:t>
            </a:r>
            <a:r>
              <a:rPr lang="sl-SI" dirty="0" err="1"/>
              <a:t>add</a:t>
            </a:r>
            <a:r>
              <a:rPr lang="sl-SI" dirty="0"/>
              <a:t> a title</a:t>
            </a:r>
          </a:p>
        </p:txBody>
      </p:sp>
      <p:sp>
        <p:nvSpPr>
          <p:cNvPr id="4" name="Označba mesta datuma 3">
            <a:extLst>
              <a:ext uri="{FF2B5EF4-FFF2-40B4-BE49-F238E27FC236}">
                <a16:creationId xmlns:a16="http://schemas.microsoft.com/office/drawing/2014/main" id="{AE8E5501-6C56-6367-9F27-E6D205CB00ED}"/>
              </a:ext>
            </a:extLst>
          </p:cNvPr>
          <p:cNvSpPr>
            <a:spLocks noGrp="1"/>
          </p:cNvSpPr>
          <p:nvPr>
            <p:ph type="dt" sz="half" idx="10"/>
          </p:nvPr>
        </p:nvSpPr>
        <p:spPr/>
        <p:txBody>
          <a:bodyPr/>
          <a:lstStyle/>
          <a:p>
            <a:fld id="{09835E0E-53C8-4071-A46E-A4AFEE64E3D5}" type="datetime1">
              <a:rPr lang="sl-SI" smtClean="0"/>
              <a:t>30. 09. 2026</a:t>
            </a:fld>
            <a:endParaRPr lang="sl-SI"/>
          </a:p>
        </p:txBody>
      </p:sp>
      <p:sp>
        <p:nvSpPr>
          <p:cNvPr id="5" name="Označba mesta noge 4">
            <a:extLst>
              <a:ext uri="{FF2B5EF4-FFF2-40B4-BE49-F238E27FC236}">
                <a16:creationId xmlns:a16="http://schemas.microsoft.com/office/drawing/2014/main" id="{F9B9D53B-E914-AB9C-A86D-2F81C71A7B8D}"/>
              </a:ext>
            </a:extLst>
          </p:cNvPr>
          <p:cNvSpPr>
            <a:spLocks noGrp="1"/>
          </p:cNvSpPr>
          <p:nvPr>
            <p:ph type="ftr" sz="quarter" idx="11"/>
          </p:nvPr>
        </p:nvSpPr>
        <p:spPr/>
        <p:txBody>
          <a:bodyPr/>
          <a:lstStyle/>
          <a:p>
            <a:endParaRPr lang="sl-SI"/>
          </a:p>
        </p:txBody>
      </p:sp>
      <p:sp>
        <p:nvSpPr>
          <p:cNvPr id="6" name="Označba mesta številke diapozitiva 5">
            <a:extLst>
              <a:ext uri="{FF2B5EF4-FFF2-40B4-BE49-F238E27FC236}">
                <a16:creationId xmlns:a16="http://schemas.microsoft.com/office/drawing/2014/main" id="{B3C2301B-4257-754E-F9E5-56D311327DEE}"/>
              </a:ext>
            </a:extLst>
          </p:cNvPr>
          <p:cNvSpPr>
            <a:spLocks noGrp="1"/>
          </p:cNvSpPr>
          <p:nvPr>
            <p:ph type="sldNum" sz="quarter" idx="12"/>
          </p:nvPr>
        </p:nvSpPr>
        <p:spPr/>
        <p:txBody>
          <a:bodyPr/>
          <a:lstStyle>
            <a:lvl1pPr>
              <a:defRPr>
                <a:solidFill>
                  <a:schemeClr val="bg1"/>
                </a:solidFill>
              </a:defRPr>
            </a:lvl1pPr>
          </a:lstStyle>
          <a:p>
            <a:fld id="{BEF6EA49-1D49-4C98-B784-A96DA3E6E2D2}" type="slidenum">
              <a:rPr lang="sl-SI" smtClean="0"/>
              <a:pPr/>
              <a:t>‹#›</a:t>
            </a:fld>
            <a:endParaRPr lang="sl-SI" dirty="0"/>
          </a:p>
        </p:txBody>
      </p:sp>
      <p:pic>
        <p:nvPicPr>
          <p:cNvPr id="27" name="Slika 26">
            <a:extLst>
              <a:ext uri="{FF2B5EF4-FFF2-40B4-BE49-F238E27FC236}">
                <a16:creationId xmlns:a16="http://schemas.microsoft.com/office/drawing/2014/main" id="{BED2045E-7032-22FC-7596-7734524E802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850673" y="348678"/>
            <a:ext cx="1006215" cy="403200"/>
          </a:xfrm>
          <a:prstGeom prst="rect">
            <a:avLst/>
          </a:prstGeom>
        </p:spPr>
      </p:pic>
    </p:spTree>
    <p:extLst>
      <p:ext uri="{BB962C8B-B14F-4D97-AF65-F5344CB8AC3E}">
        <p14:creationId xmlns:p14="http://schemas.microsoft.com/office/powerpoint/2010/main" val="34843803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Naslov poglavja (bel)">
    <p:bg>
      <p:bgPr>
        <a:solidFill>
          <a:schemeClr val="bg1"/>
        </a:solidFill>
        <a:effectLst/>
      </p:bgPr>
    </p:bg>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683EA3D7-7181-002B-AE68-BA44CBE2B41C}"/>
              </a:ext>
            </a:extLst>
          </p:cNvPr>
          <p:cNvSpPr>
            <a:spLocks noGrp="1"/>
          </p:cNvSpPr>
          <p:nvPr>
            <p:ph type="title" hasCustomPrompt="1"/>
          </p:nvPr>
        </p:nvSpPr>
        <p:spPr>
          <a:xfrm>
            <a:off x="729672" y="1080933"/>
            <a:ext cx="7423728" cy="2927650"/>
          </a:xfrm>
        </p:spPr>
        <p:txBody>
          <a:bodyPr anchor="b">
            <a:normAutofit/>
          </a:bodyPr>
          <a:lstStyle>
            <a:lvl1pPr marL="0" indent="0">
              <a:buFont typeface="+mj-lt"/>
              <a:buNone/>
              <a:defRPr sz="5400" b="1">
                <a:solidFill>
                  <a:srgbClr val="E03127"/>
                </a:solidFill>
              </a:defRPr>
            </a:lvl1pPr>
          </a:lstStyle>
          <a:p>
            <a:r>
              <a:rPr lang="sl-SI" dirty="0" err="1"/>
              <a:t>Click</a:t>
            </a:r>
            <a:r>
              <a:rPr lang="sl-SI" dirty="0"/>
              <a:t> to </a:t>
            </a:r>
            <a:r>
              <a:rPr lang="sl-SI" dirty="0" err="1"/>
              <a:t>add</a:t>
            </a:r>
            <a:r>
              <a:rPr lang="sl-SI" dirty="0"/>
              <a:t> a title</a:t>
            </a:r>
          </a:p>
        </p:txBody>
      </p:sp>
      <p:sp>
        <p:nvSpPr>
          <p:cNvPr id="4" name="Označba mesta datuma 3">
            <a:extLst>
              <a:ext uri="{FF2B5EF4-FFF2-40B4-BE49-F238E27FC236}">
                <a16:creationId xmlns:a16="http://schemas.microsoft.com/office/drawing/2014/main" id="{AE8E5501-6C56-6367-9F27-E6D205CB00ED}"/>
              </a:ext>
            </a:extLst>
          </p:cNvPr>
          <p:cNvSpPr>
            <a:spLocks noGrp="1"/>
          </p:cNvSpPr>
          <p:nvPr>
            <p:ph type="dt" sz="half" idx="10"/>
          </p:nvPr>
        </p:nvSpPr>
        <p:spPr/>
        <p:txBody>
          <a:bodyPr/>
          <a:lstStyle/>
          <a:p>
            <a:fld id="{09835E0E-53C8-4071-A46E-A4AFEE64E3D5}" type="datetime1">
              <a:rPr lang="sl-SI" smtClean="0"/>
              <a:t>30. 09. 2026</a:t>
            </a:fld>
            <a:endParaRPr lang="sl-SI"/>
          </a:p>
        </p:txBody>
      </p:sp>
      <p:sp>
        <p:nvSpPr>
          <p:cNvPr id="5" name="Označba mesta noge 4">
            <a:extLst>
              <a:ext uri="{FF2B5EF4-FFF2-40B4-BE49-F238E27FC236}">
                <a16:creationId xmlns:a16="http://schemas.microsoft.com/office/drawing/2014/main" id="{F9B9D53B-E914-AB9C-A86D-2F81C71A7B8D}"/>
              </a:ext>
            </a:extLst>
          </p:cNvPr>
          <p:cNvSpPr>
            <a:spLocks noGrp="1"/>
          </p:cNvSpPr>
          <p:nvPr>
            <p:ph type="ftr" sz="quarter" idx="11"/>
          </p:nvPr>
        </p:nvSpPr>
        <p:spPr/>
        <p:txBody>
          <a:bodyPr/>
          <a:lstStyle/>
          <a:p>
            <a:endParaRPr lang="sl-SI"/>
          </a:p>
        </p:txBody>
      </p:sp>
      <p:sp>
        <p:nvSpPr>
          <p:cNvPr id="6" name="Označba mesta številke diapozitiva 5">
            <a:extLst>
              <a:ext uri="{FF2B5EF4-FFF2-40B4-BE49-F238E27FC236}">
                <a16:creationId xmlns:a16="http://schemas.microsoft.com/office/drawing/2014/main" id="{B3C2301B-4257-754E-F9E5-56D311327DEE}"/>
              </a:ext>
            </a:extLst>
          </p:cNvPr>
          <p:cNvSpPr>
            <a:spLocks noGrp="1"/>
          </p:cNvSpPr>
          <p:nvPr>
            <p:ph type="sldNum" sz="quarter" idx="12"/>
          </p:nvPr>
        </p:nvSpPr>
        <p:spPr/>
        <p:txBody>
          <a:bodyPr/>
          <a:lstStyle>
            <a:lvl1pPr>
              <a:defRPr>
                <a:solidFill>
                  <a:srgbClr val="58595B"/>
                </a:solidFill>
              </a:defRPr>
            </a:lvl1pPr>
          </a:lstStyle>
          <a:p>
            <a:fld id="{BEF6EA49-1D49-4C98-B784-A96DA3E6E2D2}" type="slidenum">
              <a:rPr lang="sl-SI" smtClean="0"/>
              <a:pPr/>
              <a:t>‹#›</a:t>
            </a:fld>
            <a:endParaRPr lang="sl-SI" dirty="0"/>
          </a:p>
        </p:txBody>
      </p:sp>
      <p:pic>
        <p:nvPicPr>
          <p:cNvPr id="27" name="Slika 26">
            <a:extLst>
              <a:ext uri="{FF2B5EF4-FFF2-40B4-BE49-F238E27FC236}">
                <a16:creationId xmlns:a16="http://schemas.microsoft.com/office/drawing/2014/main" id="{BF00F79B-6CB1-D2EF-4692-611934A3CC0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850672" y="350987"/>
            <a:ext cx="1006215" cy="403200"/>
          </a:xfrm>
          <a:prstGeom prst="rect">
            <a:avLst/>
          </a:prstGeom>
        </p:spPr>
      </p:pic>
    </p:spTree>
    <p:extLst>
      <p:ext uri="{BB962C8B-B14F-4D97-AF65-F5344CB8AC3E}">
        <p14:creationId xmlns:p14="http://schemas.microsoft.com/office/powerpoint/2010/main" val="4871686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Naslov z besedilom">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CCD8B27B-C6BF-E259-05E8-B66DDFA23EF1}"/>
              </a:ext>
            </a:extLst>
          </p:cNvPr>
          <p:cNvSpPr>
            <a:spLocks noGrp="1"/>
          </p:cNvSpPr>
          <p:nvPr>
            <p:ph type="title" hasCustomPrompt="1"/>
          </p:nvPr>
        </p:nvSpPr>
        <p:spPr>
          <a:xfrm>
            <a:off x="771526" y="1219199"/>
            <a:ext cx="5400674" cy="1476375"/>
          </a:xfrm>
        </p:spPr>
        <p:txBody>
          <a:bodyPr anchor="b">
            <a:normAutofit/>
          </a:bodyPr>
          <a:lstStyle>
            <a:lvl1pPr>
              <a:defRPr sz="3200" b="1">
                <a:solidFill>
                  <a:srgbClr val="E03127"/>
                </a:solidFill>
              </a:defRPr>
            </a:lvl1pPr>
          </a:lstStyle>
          <a:p>
            <a:r>
              <a:rPr lang="sl-SI" dirty="0" err="1"/>
              <a:t>Click</a:t>
            </a:r>
            <a:r>
              <a:rPr lang="sl-SI" dirty="0"/>
              <a:t> to </a:t>
            </a:r>
            <a:r>
              <a:rPr lang="sl-SI" dirty="0" err="1"/>
              <a:t>add</a:t>
            </a:r>
            <a:r>
              <a:rPr lang="sl-SI" dirty="0"/>
              <a:t> a title</a:t>
            </a:r>
          </a:p>
        </p:txBody>
      </p:sp>
      <p:sp>
        <p:nvSpPr>
          <p:cNvPr id="3" name="Označba mesta vsebine 2">
            <a:extLst>
              <a:ext uri="{FF2B5EF4-FFF2-40B4-BE49-F238E27FC236}">
                <a16:creationId xmlns:a16="http://schemas.microsoft.com/office/drawing/2014/main" id="{9D1B10EA-C502-5769-743A-2F030138D062}"/>
              </a:ext>
            </a:extLst>
          </p:cNvPr>
          <p:cNvSpPr>
            <a:spLocks noGrp="1"/>
          </p:cNvSpPr>
          <p:nvPr>
            <p:ph idx="1" hasCustomPrompt="1"/>
          </p:nvPr>
        </p:nvSpPr>
        <p:spPr>
          <a:xfrm>
            <a:off x="771525" y="3019425"/>
            <a:ext cx="10610850" cy="2972412"/>
          </a:xfrm>
        </p:spPr>
        <p:txBody>
          <a:bodyPr/>
          <a:lstStyle>
            <a:lvl1pPr marL="0" indent="0">
              <a:buNone/>
              <a:defRPr lang="sl-SI" dirty="0"/>
            </a:lvl1pPr>
            <a:lvl2pPr marL="685800" indent="-228600">
              <a:buClr>
                <a:srgbClr val="E03127"/>
              </a:buClr>
              <a:buFont typeface="Univerza Sans" panose="00000600000000000000" pitchFamily="2" charset="-18"/>
              <a:buChar char="→"/>
              <a:defRPr lang="sl-SI" dirty="0"/>
            </a:lvl2pPr>
            <a:lvl3pPr marL="1143000" indent="-228600">
              <a:buClr>
                <a:srgbClr val="E03127"/>
              </a:buClr>
              <a:buFont typeface="Univerza Sans" panose="00000600000000000000" pitchFamily="2" charset="-18"/>
              <a:buChar char="→"/>
              <a:defRPr lang="sl-SI" dirty="0"/>
            </a:lvl3pPr>
            <a:lvl4pPr marL="1600200" indent="-228600">
              <a:buClr>
                <a:srgbClr val="E03127"/>
              </a:buClr>
              <a:buFont typeface="Univerza Sans" panose="00000600000000000000" pitchFamily="2" charset="-18"/>
              <a:buChar char="→"/>
              <a:defRPr lang="sl-SI" dirty="0"/>
            </a:lvl4pPr>
            <a:lvl5pPr marL="2057400" indent="-228600">
              <a:buClr>
                <a:srgbClr val="E03127"/>
              </a:buClr>
              <a:buFont typeface="Univerza Sans" panose="00000600000000000000" pitchFamily="2" charset="-18"/>
              <a:buChar char="→"/>
              <a:defRPr lang="sl-SI" dirty="0"/>
            </a:lvl5pPr>
          </a:lstStyle>
          <a:p>
            <a:pPr lvl="0"/>
            <a:r>
              <a:rPr lang="sl-SI" dirty="0" err="1"/>
              <a:t>Click</a:t>
            </a:r>
            <a:r>
              <a:rPr lang="sl-SI" dirty="0"/>
              <a:t> to </a:t>
            </a:r>
            <a:r>
              <a:rPr lang="sl-SI" dirty="0" err="1"/>
              <a:t>edit</a:t>
            </a:r>
            <a:r>
              <a:rPr lang="sl-SI" dirty="0"/>
              <a:t> </a:t>
            </a:r>
            <a:r>
              <a:rPr lang="sl-SI" dirty="0" err="1"/>
              <a:t>text</a:t>
            </a:r>
            <a:r>
              <a:rPr lang="sl-SI" dirty="0"/>
              <a:t> </a:t>
            </a:r>
            <a:r>
              <a:rPr lang="sl-SI" dirty="0" err="1"/>
              <a:t>style</a:t>
            </a:r>
            <a:endParaRPr lang="sl-SI" dirty="0"/>
          </a:p>
          <a:p>
            <a:pPr lvl="1"/>
            <a:r>
              <a:rPr lang="sl-SI" dirty="0" err="1"/>
              <a:t>Second</a:t>
            </a:r>
            <a:r>
              <a:rPr lang="sl-SI" dirty="0"/>
              <a:t> </a:t>
            </a:r>
            <a:r>
              <a:rPr lang="sl-SI" dirty="0" err="1"/>
              <a:t>level</a:t>
            </a:r>
            <a:endParaRPr lang="sl-SI" dirty="0"/>
          </a:p>
          <a:p>
            <a:pPr lvl="2"/>
            <a:r>
              <a:rPr lang="sl-SI" dirty="0" err="1"/>
              <a:t>Third</a:t>
            </a:r>
            <a:r>
              <a:rPr lang="sl-SI" dirty="0"/>
              <a:t> </a:t>
            </a:r>
            <a:r>
              <a:rPr lang="sl-SI" dirty="0" err="1"/>
              <a:t>level</a:t>
            </a:r>
            <a:endParaRPr lang="sl-SI" dirty="0"/>
          </a:p>
          <a:p>
            <a:pPr lvl="3"/>
            <a:r>
              <a:rPr lang="sl-SI" dirty="0" err="1"/>
              <a:t>Fourth</a:t>
            </a:r>
            <a:r>
              <a:rPr lang="sl-SI" dirty="0"/>
              <a:t> </a:t>
            </a:r>
            <a:r>
              <a:rPr lang="sl-SI" dirty="0" err="1"/>
              <a:t>level</a:t>
            </a:r>
            <a:endParaRPr lang="sl-SI" dirty="0"/>
          </a:p>
          <a:p>
            <a:pPr lvl="4"/>
            <a:r>
              <a:rPr lang="sl-SI" dirty="0" err="1"/>
              <a:t>Fifth</a:t>
            </a:r>
            <a:r>
              <a:rPr lang="sl-SI" dirty="0"/>
              <a:t> </a:t>
            </a:r>
            <a:r>
              <a:rPr lang="sl-SI" dirty="0" err="1"/>
              <a:t>level</a:t>
            </a:r>
            <a:endParaRPr lang="sl-SI" dirty="0"/>
          </a:p>
        </p:txBody>
      </p:sp>
      <p:sp>
        <p:nvSpPr>
          <p:cNvPr id="4" name="Označba mesta datuma 3">
            <a:extLst>
              <a:ext uri="{FF2B5EF4-FFF2-40B4-BE49-F238E27FC236}">
                <a16:creationId xmlns:a16="http://schemas.microsoft.com/office/drawing/2014/main" id="{6B5A1B92-59ED-D981-983B-D602C5812BC9}"/>
              </a:ext>
            </a:extLst>
          </p:cNvPr>
          <p:cNvSpPr>
            <a:spLocks noGrp="1"/>
          </p:cNvSpPr>
          <p:nvPr>
            <p:ph type="dt" sz="half" idx="10"/>
          </p:nvPr>
        </p:nvSpPr>
        <p:spPr/>
        <p:txBody>
          <a:bodyPr/>
          <a:lstStyle/>
          <a:p>
            <a:fld id="{0540EF36-904E-4622-9A4D-9DA991BF4B76}" type="datetime1">
              <a:rPr lang="sl-SI" smtClean="0"/>
              <a:t>30. 09. 2026</a:t>
            </a:fld>
            <a:endParaRPr lang="sl-SI"/>
          </a:p>
        </p:txBody>
      </p:sp>
      <p:sp>
        <p:nvSpPr>
          <p:cNvPr id="5" name="Označba mesta noge 4">
            <a:extLst>
              <a:ext uri="{FF2B5EF4-FFF2-40B4-BE49-F238E27FC236}">
                <a16:creationId xmlns:a16="http://schemas.microsoft.com/office/drawing/2014/main" id="{72345608-34AF-7A81-1667-2305526D1BBD}"/>
              </a:ext>
            </a:extLst>
          </p:cNvPr>
          <p:cNvSpPr>
            <a:spLocks noGrp="1"/>
          </p:cNvSpPr>
          <p:nvPr>
            <p:ph type="ftr" sz="quarter" idx="11"/>
          </p:nvPr>
        </p:nvSpPr>
        <p:spPr/>
        <p:txBody>
          <a:bodyPr/>
          <a:lstStyle/>
          <a:p>
            <a:endParaRPr lang="sl-SI"/>
          </a:p>
        </p:txBody>
      </p:sp>
      <p:sp>
        <p:nvSpPr>
          <p:cNvPr id="6" name="Označba mesta številke diapozitiva 5">
            <a:extLst>
              <a:ext uri="{FF2B5EF4-FFF2-40B4-BE49-F238E27FC236}">
                <a16:creationId xmlns:a16="http://schemas.microsoft.com/office/drawing/2014/main" id="{EEA2D6DB-33C3-2813-8AFF-77B7B5EDBB48}"/>
              </a:ext>
            </a:extLst>
          </p:cNvPr>
          <p:cNvSpPr>
            <a:spLocks noGrp="1"/>
          </p:cNvSpPr>
          <p:nvPr>
            <p:ph type="sldNum" sz="quarter" idx="12"/>
          </p:nvPr>
        </p:nvSpPr>
        <p:spPr/>
        <p:txBody>
          <a:bodyPr/>
          <a:lstStyle>
            <a:lvl1pPr>
              <a:defRPr sz="1400">
                <a:solidFill>
                  <a:srgbClr val="58595B"/>
                </a:solidFill>
              </a:defRPr>
            </a:lvl1pPr>
          </a:lstStyle>
          <a:p>
            <a:fld id="{BEF6EA49-1D49-4C98-B784-A96DA3E6E2D2}" type="slidenum">
              <a:rPr lang="sl-SI" smtClean="0"/>
              <a:pPr/>
              <a:t>‹#›</a:t>
            </a:fld>
            <a:endParaRPr lang="sl-SI" dirty="0"/>
          </a:p>
        </p:txBody>
      </p:sp>
      <p:pic>
        <p:nvPicPr>
          <p:cNvPr id="28" name="Slika 27">
            <a:extLst>
              <a:ext uri="{FF2B5EF4-FFF2-40B4-BE49-F238E27FC236}">
                <a16:creationId xmlns:a16="http://schemas.microsoft.com/office/drawing/2014/main" id="{55DE5C5B-6336-1126-AAE7-A1B1D787F96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850672" y="350987"/>
            <a:ext cx="1006215" cy="403200"/>
          </a:xfrm>
          <a:prstGeom prst="rect">
            <a:avLst/>
          </a:prstGeom>
        </p:spPr>
      </p:pic>
    </p:spTree>
    <p:extLst>
      <p:ext uri="{BB962C8B-B14F-4D97-AF65-F5344CB8AC3E}">
        <p14:creationId xmlns:p14="http://schemas.microsoft.com/office/powerpoint/2010/main" val="389161511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Naslov in grafikon">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CCD8B27B-C6BF-E259-05E8-B66DDFA23EF1}"/>
              </a:ext>
            </a:extLst>
          </p:cNvPr>
          <p:cNvSpPr>
            <a:spLocks noGrp="1"/>
          </p:cNvSpPr>
          <p:nvPr>
            <p:ph type="title" hasCustomPrompt="1"/>
          </p:nvPr>
        </p:nvSpPr>
        <p:spPr>
          <a:xfrm>
            <a:off x="838200" y="790415"/>
            <a:ext cx="8639175" cy="1205934"/>
          </a:xfrm>
        </p:spPr>
        <p:txBody>
          <a:bodyPr anchor="b">
            <a:normAutofit/>
          </a:bodyPr>
          <a:lstStyle>
            <a:lvl1pPr>
              <a:defRPr sz="3200" b="1">
                <a:solidFill>
                  <a:srgbClr val="E03127"/>
                </a:solidFill>
              </a:defRPr>
            </a:lvl1pPr>
          </a:lstStyle>
          <a:p>
            <a:r>
              <a:rPr lang="sl-SI" dirty="0" err="1"/>
              <a:t>Click</a:t>
            </a:r>
            <a:r>
              <a:rPr lang="sl-SI" dirty="0"/>
              <a:t> to </a:t>
            </a:r>
            <a:r>
              <a:rPr lang="sl-SI" dirty="0" err="1"/>
              <a:t>add</a:t>
            </a:r>
            <a:r>
              <a:rPr lang="sl-SI" dirty="0"/>
              <a:t> a title</a:t>
            </a:r>
          </a:p>
        </p:txBody>
      </p:sp>
      <p:sp>
        <p:nvSpPr>
          <p:cNvPr id="4" name="Označba mesta datuma 3">
            <a:extLst>
              <a:ext uri="{FF2B5EF4-FFF2-40B4-BE49-F238E27FC236}">
                <a16:creationId xmlns:a16="http://schemas.microsoft.com/office/drawing/2014/main" id="{6B5A1B92-59ED-D981-983B-D602C5812BC9}"/>
              </a:ext>
            </a:extLst>
          </p:cNvPr>
          <p:cNvSpPr>
            <a:spLocks noGrp="1"/>
          </p:cNvSpPr>
          <p:nvPr>
            <p:ph type="dt" sz="half" idx="10"/>
          </p:nvPr>
        </p:nvSpPr>
        <p:spPr/>
        <p:txBody>
          <a:bodyPr/>
          <a:lstStyle/>
          <a:p>
            <a:fld id="{0540EF36-904E-4622-9A4D-9DA991BF4B76}" type="datetime1">
              <a:rPr lang="sl-SI" smtClean="0"/>
              <a:t>30. 09. 2026</a:t>
            </a:fld>
            <a:endParaRPr lang="sl-SI"/>
          </a:p>
        </p:txBody>
      </p:sp>
      <p:sp>
        <p:nvSpPr>
          <p:cNvPr id="5" name="Označba mesta noge 4">
            <a:extLst>
              <a:ext uri="{FF2B5EF4-FFF2-40B4-BE49-F238E27FC236}">
                <a16:creationId xmlns:a16="http://schemas.microsoft.com/office/drawing/2014/main" id="{72345608-34AF-7A81-1667-2305526D1BBD}"/>
              </a:ext>
            </a:extLst>
          </p:cNvPr>
          <p:cNvSpPr>
            <a:spLocks noGrp="1"/>
          </p:cNvSpPr>
          <p:nvPr>
            <p:ph type="ftr" sz="quarter" idx="11"/>
          </p:nvPr>
        </p:nvSpPr>
        <p:spPr/>
        <p:txBody>
          <a:bodyPr/>
          <a:lstStyle/>
          <a:p>
            <a:endParaRPr lang="sl-SI"/>
          </a:p>
        </p:txBody>
      </p:sp>
      <p:sp>
        <p:nvSpPr>
          <p:cNvPr id="6" name="Označba mesta številke diapozitiva 5">
            <a:extLst>
              <a:ext uri="{FF2B5EF4-FFF2-40B4-BE49-F238E27FC236}">
                <a16:creationId xmlns:a16="http://schemas.microsoft.com/office/drawing/2014/main" id="{EEA2D6DB-33C3-2813-8AFF-77B7B5EDBB48}"/>
              </a:ext>
            </a:extLst>
          </p:cNvPr>
          <p:cNvSpPr>
            <a:spLocks noGrp="1"/>
          </p:cNvSpPr>
          <p:nvPr>
            <p:ph type="sldNum" sz="quarter" idx="12"/>
          </p:nvPr>
        </p:nvSpPr>
        <p:spPr/>
        <p:txBody>
          <a:bodyPr/>
          <a:lstStyle>
            <a:lvl1pPr>
              <a:defRPr sz="1400">
                <a:solidFill>
                  <a:srgbClr val="58595B"/>
                </a:solidFill>
              </a:defRPr>
            </a:lvl1pPr>
          </a:lstStyle>
          <a:p>
            <a:fld id="{BEF6EA49-1D49-4C98-B784-A96DA3E6E2D2}" type="slidenum">
              <a:rPr lang="sl-SI" smtClean="0"/>
              <a:pPr/>
              <a:t>‹#›</a:t>
            </a:fld>
            <a:endParaRPr lang="sl-SI" dirty="0"/>
          </a:p>
        </p:txBody>
      </p:sp>
      <p:sp>
        <p:nvSpPr>
          <p:cNvPr id="13" name="Označba mesta grafikona 12">
            <a:extLst>
              <a:ext uri="{FF2B5EF4-FFF2-40B4-BE49-F238E27FC236}">
                <a16:creationId xmlns:a16="http://schemas.microsoft.com/office/drawing/2014/main" id="{0B68C03E-77E2-976F-014B-439B3B496C00}"/>
              </a:ext>
            </a:extLst>
          </p:cNvPr>
          <p:cNvSpPr>
            <a:spLocks noGrp="1"/>
          </p:cNvSpPr>
          <p:nvPr>
            <p:ph type="chart" sz="quarter" idx="13" hasCustomPrompt="1"/>
          </p:nvPr>
        </p:nvSpPr>
        <p:spPr>
          <a:xfrm>
            <a:off x="838200" y="2209800"/>
            <a:ext cx="8639175" cy="3917950"/>
          </a:xfrm>
        </p:spPr>
        <p:txBody>
          <a:bodyPr/>
          <a:lstStyle>
            <a:lvl1pPr>
              <a:defRPr/>
            </a:lvl1pPr>
          </a:lstStyle>
          <a:p>
            <a:r>
              <a:rPr lang="sl-SI" dirty="0" err="1"/>
              <a:t>Graph</a:t>
            </a:r>
            <a:endParaRPr lang="sl-SI" dirty="0"/>
          </a:p>
        </p:txBody>
      </p:sp>
      <p:pic>
        <p:nvPicPr>
          <p:cNvPr id="28" name="Slika 27">
            <a:extLst>
              <a:ext uri="{FF2B5EF4-FFF2-40B4-BE49-F238E27FC236}">
                <a16:creationId xmlns:a16="http://schemas.microsoft.com/office/drawing/2014/main" id="{AFBF79A7-06A8-F646-2DF2-413959E6119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850672" y="350987"/>
            <a:ext cx="1006215" cy="403200"/>
          </a:xfrm>
          <a:prstGeom prst="rect">
            <a:avLst/>
          </a:prstGeom>
        </p:spPr>
      </p:pic>
    </p:spTree>
    <p:extLst>
      <p:ext uri="{BB962C8B-B14F-4D97-AF65-F5344CB8AC3E}">
        <p14:creationId xmlns:p14="http://schemas.microsoft.com/office/powerpoint/2010/main" val="52385725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Naslov in grafikon z besedilom">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CCD8B27B-C6BF-E259-05E8-B66DDFA23EF1}"/>
              </a:ext>
            </a:extLst>
          </p:cNvPr>
          <p:cNvSpPr>
            <a:spLocks noGrp="1"/>
          </p:cNvSpPr>
          <p:nvPr>
            <p:ph type="title" hasCustomPrompt="1"/>
          </p:nvPr>
        </p:nvSpPr>
        <p:spPr>
          <a:xfrm>
            <a:off x="838201" y="790415"/>
            <a:ext cx="6375400" cy="1205934"/>
          </a:xfrm>
        </p:spPr>
        <p:txBody>
          <a:bodyPr anchor="b">
            <a:normAutofit/>
          </a:bodyPr>
          <a:lstStyle>
            <a:lvl1pPr>
              <a:defRPr sz="3200" b="1">
                <a:solidFill>
                  <a:srgbClr val="E03127"/>
                </a:solidFill>
              </a:defRPr>
            </a:lvl1pPr>
          </a:lstStyle>
          <a:p>
            <a:r>
              <a:rPr lang="sl-SI" dirty="0" err="1"/>
              <a:t>Click</a:t>
            </a:r>
            <a:r>
              <a:rPr lang="sl-SI" dirty="0"/>
              <a:t> to </a:t>
            </a:r>
            <a:r>
              <a:rPr lang="sl-SI" dirty="0" err="1"/>
              <a:t>add</a:t>
            </a:r>
            <a:r>
              <a:rPr lang="sl-SI" dirty="0"/>
              <a:t> a title</a:t>
            </a:r>
          </a:p>
        </p:txBody>
      </p:sp>
      <p:sp>
        <p:nvSpPr>
          <p:cNvPr id="4" name="Označba mesta datuma 3">
            <a:extLst>
              <a:ext uri="{FF2B5EF4-FFF2-40B4-BE49-F238E27FC236}">
                <a16:creationId xmlns:a16="http://schemas.microsoft.com/office/drawing/2014/main" id="{6B5A1B92-59ED-D981-983B-D602C5812BC9}"/>
              </a:ext>
            </a:extLst>
          </p:cNvPr>
          <p:cNvSpPr>
            <a:spLocks noGrp="1"/>
          </p:cNvSpPr>
          <p:nvPr>
            <p:ph type="dt" sz="half" idx="10"/>
          </p:nvPr>
        </p:nvSpPr>
        <p:spPr/>
        <p:txBody>
          <a:bodyPr/>
          <a:lstStyle/>
          <a:p>
            <a:fld id="{0540EF36-904E-4622-9A4D-9DA991BF4B76}" type="datetime1">
              <a:rPr lang="sl-SI" smtClean="0"/>
              <a:t>30. 09. 2026</a:t>
            </a:fld>
            <a:endParaRPr lang="sl-SI"/>
          </a:p>
        </p:txBody>
      </p:sp>
      <p:sp>
        <p:nvSpPr>
          <p:cNvPr id="5" name="Označba mesta noge 4">
            <a:extLst>
              <a:ext uri="{FF2B5EF4-FFF2-40B4-BE49-F238E27FC236}">
                <a16:creationId xmlns:a16="http://schemas.microsoft.com/office/drawing/2014/main" id="{72345608-34AF-7A81-1667-2305526D1BBD}"/>
              </a:ext>
            </a:extLst>
          </p:cNvPr>
          <p:cNvSpPr>
            <a:spLocks noGrp="1"/>
          </p:cNvSpPr>
          <p:nvPr>
            <p:ph type="ftr" sz="quarter" idx="11"/>
          </p:nvPr>
        </p:nvSpPr>
        <p:spPr/>
        <p:txBody>
          <a:bodyPr/>
          <a:lstStyle/>
          <a:p>
            <a:endParaRPr lang="sl-SI"/>
          </a:p>
        </p:txBody>
      </p:sp>
      <p:sp>
        <p:nvSpPr>
          <p:cNvPr id="6" name="Označba mesta številke diapozitiva 5">
            <a:extLst>
              <a:ext uri="{FF2B5EF4-FFF2-40B4-BE49-F238E27FC236}">
                <a16:creationId xmlns:a16="http://schemas.microsoft.com/office/drawing/2014/main" id="{EEA2D6DB-33C3-2813-8AFF-77B7B5EDBB48}"/>
              </a:ext>
            </a:extLst>
          </p:cNvPr>
          <p:cNvSpPr>
            <a:spLocks noGrp="1"/>
          </p:cNvSpPr>
          <p:nvPr>
            <p:ph type="sldNum" sz="quarter" idx="12"/>
          </p:nvPr>
        </p:nvSpPr>
        <p:spPr/>
        <p:txBody>
          <a:bodyPr/>
          <a:lstStyle>
            <a:lvl1pPr>
              <a:defRPr sz="1400">
                <a:solidFill>
                  <a:srgbClr val="58595B"/>
                </a:solidFill>
              </a:defRPr>
            </a:lvl1pPr>
          </a:lstStyle>
          <a:p>
            <a:fld id="{BEF6EA49-1D49-4C98-B784-A96DA3E6E2D2}" type="slidenum">
              <a:rPr lang="sl-SI" smtClean="0"/>
              <a:pPr/>
              <a:t>‹#›</a:t>
            </a:fld>
            <a:endParaRPr lang="sl-SI" dirty="0"/>
          </a:p>
        </p:txBody>
      </p:sp>
      <p:sp>
        <p:nvSpPr>
          <p:cNvPr id="13" name="Označba mesta grafikona 12">
            <a:extLst>
              <a:ext uri="{FF2B5EF4-FFF2-40B4-BE49-F238E27FC236}">
                <a16:creationId xmlns:a16="http://schemas.microsoft.com/office/drawing/2014/main" id="{0B68C03E-77E2-976F-014B-439B3B496C00}"/>
              </a:ext>
            </a:extLst>
          </p:cNvPr>
          <p:cNvSpPr>
            <a:spLocks noGrp="1"/>
          </p:cNvSpPr>
          <p:nvPr>
            <p:ph type="chart" sz="quarter" idx="13" hasCustomPrompt="1"/>
          </p:nvPr>
        </p:nvSpPr>
        <p:spPr>
          <a:xfrm>
            <a:off x="838200" y="2209800"/>
            <a:ext cx="6375401" cy="3917950"/>
          </a:xfrm>
        </p:spPr>
        <p:txBody>
          <a:bodyPr/>
          <a:lstStyle/>
          <a:p>
            <a:r>
              <a:rPr lang="sl-SI" dirty="0" err="1"/>
              <a:t>Graph</a:t>
            </a:r>
            <a:endParaRPr lang="sl-SI" dirty="0"/>
          </a:p>
        </p:txBody>
      </p:sp>
      <p:sp>
        <p:nvSpPr>
          <p:cNvPr id="3" name="Označba mesta vsebine 2">
            <a:extLst>
              <a:ext uri="{FF2B5EF4-FFF2-40B4-BE49-F238E27FC236}">
                <a16:creationId xmlns:a16="http://schemas.microsoft.com/office/drawing/2014/main" id="{652DAE6D-6B2B-54E6-C92B-8ED85F69E4B3}"/>
              </a:ext>
            </a:extLst>
          </p:cNvPr>
          <p:cNvSpPr>
            <a:spLocks noGrp="1"/>
          </p:cNvSpPr>
          <p:nvPr>
            <p:ph sz="half" idx="14" hasCustomPrompt="1"/>
          </p:nvPr>
        </p:nvSpPr>
        <p:spPr>
          <a:xfrm>
            <a:off x="7915563" y="2179782"/>
            <a:ext cx="3454399" cy="3811443"/>
          </a:xfrm>
        </p:spPr>
        <p:txBody>
          <a:bodyPr/>
          <a:lstStyle>
            <a:lvl1pPr marL="0" indent="0">
              <a:buFont typeface="Arial" panose="020B0604020202020204" pitchFamily="34" charset="0"/>
              <a:buNone/>
              <a:defRPr sz="2000"/>
            </a:lvl1pPr>
            <a:lvl2pPr marL="685800" indent="-228600">
              <a:buClr>
                <a:srgbClr val="E03127"/>
              </a:buClr>
              <a:buFont typeface="Univerza Sans" panose="00000600000000000000" pitchFamily="2" charset="-18"/>
              <a:buChar char="→"/>
              <a:defRPr sz="1800"/>
            </a:lvl2pPr>
            <a:lvl3pPr marL="1143000" indent="-228600">
              <a:buClr>
                <a:srgbClr val="E03127"/>
              </a:buClr>
              <a:buFont typeface="Univerza Sans" panose="00000600000000000000" pitchFamily="2" charset="-18"/>
              <a:buChar char="→"/>
              <a:defRPr sz="1600"/>
            </a:lvl3pPr>
            <a:lvl4pPr marL="1600200" indent="-228600">
              <a:buClr>
                <a:srgbClr val="E03127"/>
              </a:buClr>
              <a:buFont typeface="Univerza Sans" panose="00000600000000000000" pitchFamily="2" charset="-18"/>
              <a:buChar char="→"/>
              <a:defRPr sz="1400"/>
            </a:lvl4pPr>
            <a:lvl5pPr marL="2057400" indent="-228600">
              <a:buClr>
                <a:srgbClr val="E03127"/>
              </a:buClr>
              <a:buFont typeface="Univerza Sans" panose="00000600000000000000" pitchFamily="2" charset="-18"/>
              <a:buChar char="→"/>
              <a:defRPr sz="1400"/>
            </a:lvl5pPr>
          </a:lstStyle>
          <a:p>
            <a:pPr lvl="0"/>
            <a:r>
              <a:rPr lang="sl-SI" dirty="0" err="1"/>
              <a:t>Click</a:t>
            </a:r>
            <a:r>
              <a:rPr lang="sl-SI" dirty="0"/>
              <a:t> to </a:t>
            </a:r>
            <a:r>
              <a:rPr lang="sl-SI" dirty="0" err="1"/>
              <a:t>add</a:t>
            </a:r>
            <a:r>
              <a:rPr lang="sl-SI" dirty="0"/>
              <a:t> </a:t>
            </a:r>
            <a:r>
              <a:rPr lang="sl-SI" dirty="0" err="1"/>
              <a:t>text</a:t>
            </a:r>
            <a:endParaRPr lang="sl-SI" dirty="0"/>
          </a:p>
          <a:p>
            <a:pPr lvl="0"/>
            <a:endParaRPr lang="sl-SI" dirty="0"/>
          </a:p>
          <a:p>
            <a:pPr lvl="0"/>
            <a:r>
              <a:rPr lang="sl-SI" dirty="0" err="1"/>
              <a:t>You</a:t>
            </a:r>
            <a:r>
              <a:rPr lang="sl-SI" dirty="0"/>
              <a:t> </a:t>
            </a:r>
            <a:r>
              <a:rPr lang="sl-SI" dirty="0" err="1"/>
              <a:t>can</a:t>
            </a:r>
            <a:r>
              <a:rPr lang="sl-SI" dirty="0"/>
              <a:t> </a:t>
            </a:r>
            <a:r>
              <a:rPr lang="sl-SI" dirty="0" err="1"/>
              <a:t>also</a:t>
            </a:r>
            <a:r>
              <a:rPr lang="sl-SI" dirty="0"/>
              <a:t> </a:t>
            </a:r>
            <a:r>
              <a:rPr lang="sl-SI" dirty="0" err="1"/>
              <a:t>use</a:t>
            </a:r>
            <a:r>
              <a:rPr lang="sl-SI" dirty="0"/>
              <a:t> </a:t>
            </a:r>
            <a:r>
              <a:rPr lang="sl-SI" dirty="0" err="1"/>
              <a:t>indents</a:t>
            </a:r>
            <a:br>
              <a:rPr lang="sl-SI" dirty="0"/>
            </a:br>
            <a:endParaRPr lang="sl-SI" dirty="0"/>
          </a:p>
        </p:txBody>
      </p:sp>
      <p:pic>
        <p:nvPicPr>
          <p:cNvPr id="29" name="Slika 28">
            <a:extLst>
              <a:ext uri="{FF2B5EF4-FFF2-40B4-BE49-F238E27FC236}">
                <a16:creationId xmlns:a16="http://schemas.microsoft.com/office/drawing/2014/main" id="{238A95B3-EE41-ACBF-127E-6FF03082AA3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850672" y="350987"/>
            <a:ext cx="1006215" cy="403200"/>
          </a:xfrm>
          <a:prstGeom prst="rect">
            <a:avLst/>
          </a:prstGeom>
        </p:spPr>
      </p:pic>
    </p:spTree>
    <p:extLst>
      <p:ext uri="{BB962C8B-B14F-4D97-AF65-F5344CB8AC3E}">
        <p14:creationId xmlns:p14="http://schemas.microsoft.com/office/powerpoint/2010/main" val="385306580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Naslov in tabela">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CCD8B27B-C6BF-E259-05E8-B66DDFA23EF1}"/>
              </a:ext>
            </a:extLst>
          </p:cNvPr>
          <p:cNvSpPr>
            <a:spLocks noGrp="1"/>
          </p:cNvSpPr>
          <p:nvPr>
            <p:ph type="title" hasCustomPrompt="1"/>
          </p:nvPr>
        </p:nvSpPr>
        <p:spPr>
          <a:xfrm>
            <a:off x="838200" y="790415"/>
            <a:ext cx="8639175" cy="1205934"/>
          </a:xfrm>
        </p:spPr>
        <p:txBody>
          <a:bodyPr anchor="b">
            <a:normAutofit/>
          </a:bodyPr>
          <a:lstStyle>
            <a:lvl1pPr>
              <a:defRPr sz="3200" b="1">
                <a:solidFill>
                  <a:srgbClr val="E03127"/>
                </a:solidFill>
              </a:defRPr>
            </a:lvl1pPr>
          </a:lstStyle>
          <a:p>
            <a:r>
              <a:rPr lang="sl-SI" dirty="0" err="1"/>
              <a:t>Click</a:t>
            </a:r>
            <a:r>
              <a:rPr lang="sl-SI" dirty="0"/>
              <a:t> to </a:t>
            </a:r>
            <a:r>
              <a:rPr lang="sl-SI" dirty="0" err="1"/>
              <a:t>add</a:t>
            </a:r>
            <a:r>
              <a:rPr lang="sl-SI" dirty="0"/>
              <a:t> a title</a:t>
            </a:r>
          </a:p>
        </p:txBody>
      </p:sp>
      <p:sp>
        <p:nvSpPr>
          <p:cNvPr id="4" name="Označba mesta datuma 3">
            <a:extLst>
              <a:ext uri="{FF2B5EF4-FFF2-40B4-BE49-F238E27FC236}">
                <a16:creationId xmlns:a16="http://schemas.microsoft.com/office/drawing/2014/main" id="{6B5A1B92-59ED-D981-983B-D602C5812BC9}"/>
              </a:ext>
            </a:extLst>
          </p:cNvPr>
          <p:cNvSpPr>
            <a:spLocks noGrp="1"/>
          </p:cNvSpPr>
          <p:nvPr>
            <p:ph type="dt" sz="half" idx="10"/>
          </p:nvPr>
        </p:nvSpPr>
        <p:spPr/>
        <p:txBody>
          <a:bodyPr/>
          <a:lstStyle/>
          <a:p>
            <a:fld id="{0540EF36-904E-4622-9A4D-9DA991BF4B76}" type="datetime1">
              <a:rPr lang="sl-SI" smtClean="0"/>
              <a:t>30. 09. 2026</a:t>
            </a:fld>
            <a:endParaRPr lang="sl-SI"/>
          </a:p>
        </p:txBody>
      </p:sp>
      <p:sp>
        <p:nvSpPr>
          <p:cNvPr id="5" name="Označba mesta noge 4">
            <a:extLst>
              <a:ext uri="{FF2B5EF4-FFF2-40B4-BE49-F238E27FC236}">
                <a16:creationId xmlns:a16="http://schemas.microsoft.com/office/drawing/2014/main" id="{72345608-34AF-7A81-1667-2305526D1BBD}"/>
              </a:ext>
            </a:extLst>
          </p:cNvPr>
          <p:cNvSpPr>
            <a:spLocks noGrp="1"/>
          </p:cNvSpPr>
          <p:nvPr>
            <p:ph type="ftr" sz="quarter" idx="11"/>
          </p:nvPr>
        </p:nvSpPr>
        <p:spPr/>
        <p:txBody>
          <a:bodyPr/>
          <a:lstStyle/>
          <a:p>
            <a:endParaRPr lang="sl-SI"/>
          </a:p>
        </p:txBody>
      </p:sp>
      <p:sp>
        <p:nvSpPr>
          <p:cNvPr id="6" name="Označba mesta številke diapozitiva 5">
            <a:extLst>
              <a:ext uri="{FF2B5EF4-FFF2-40B4-BE49-F238E27FC236}">
                <a16:creationId xmlns:a16="http://schemas.microsoft.com/office/drawing/2014/main" id="{EEA2D6DB-33C3-2813-8AFF-77B7B5EDBB48}"/>
              </a:ext>
            </a:extLst>
          </p:cNvPr>
          <p:cNvSpPr>
            <a:spLocks noGrp="1"/>
          </p:cNvSpPr>
          <p:nvPr>
            <p:ph type="sldNum" sz="quarter" idx="12"/>
          </p:nvPr>
        </p:nvSpPr>
        <p:spPr/>
        <p:txBody>
          <a:bodyPr/>
          <a:lstStyle>
            <a:lvl1pPr>
              <a:defRPr sz="1400">
                <a:solidFill>
                  <a:srgbClr val="58595B"/>
                </a:solidFill>
              </a:defRPr>
            </a:lvl1pPr>
          </a:lstStyle>
          <a:p>
            <a:fld id="{BEF6EA49-1D49-4C98-B784-A96DA3E6E2D2}" type="slidenum">
              <a:rPr lang="sl-SI" smtClean="0"/>
              <a:pPr/>
              <a:t>‹#›</a:t>
            </a:fld>
            <a:endParaRPr lang="sl-SI" dirty="0"/>
          </a:p>
        </p:txBody>
      </p:sp>
      <p:sp>
        <p:nvSpPr>
          <p:cNvPr id="7" name="Označba mesta tabele 6">
            <a:extLst>
              <a:ext uri="{FF2B5EF4-FFF2-40B4-BE49-F238E27FC236}">
                <a16:creationId xmlns:a16="http://schemas.microsoft.com/office/drawing/2014/main" id="{CE06EB63-A1C2-FDBF-7B32-AF5337FFAF72}"/>
              </a:ext>
            </a:extLst>
          </p:cNvPr>
          <p:cNvSpPr>
            <a:spLocks noGrp="1"/>
          </p:cNvSpPr>
          <p:nvPr>
            <p:ph type="tbl" sz="quarter" idx="14" hasCustomPrompt="1"/>
          </p:nvPr>
        </p:nvSpPr>
        <p:spPr>
          <a:xfrm>
            <a:off x="838200" y="2209800"/>
            <a:ext cx="10208490" cy="3917950"/>
          </a:xfrm>
        </p:spPr>
        <p:txBody>
          <a:bodyPr/>
          <a:lstStyle>
            <a:lvl1pPr>
              <a:defRPr/>
            </a:lvl1pPr>
          </a:lstStyle>
          <a:p>
            <a:r>
              <a:rPr lang="sl-SI" dirty="0"/>
              <a:t>Table</a:t>
            </a:r>
          </a:p>
        </p:txBody>
      </p:sp>
      <p:pic>
        <p:nvPicPr>
          <p:cNvPr id="28" name="Slika 27">
            <a:extLst>
              <a:ext uri="{FF2B5EF4-FFF2-40B4-BE49-F238E27FC236}">
                <a16:creationId xmlns:a16="http://schemas.microsoft.com/office/drawing/2014/main" id="{A061B029-ACFB-A53C-58E2-92C8C45573E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850672" y="350987"/>
            <a:ext cx="1006215" cy="403200"/>
          </a:xfrm>
          <a:prstGeom prst="rect">
            <a:avLst/>
          </a:prstGeom>
        </p:spPr>
      </p:pic>
    </p:spTree>
    <p:extLst>
      <p:ext uri="{BB962C8B-B14F-4D97-AF65-F5344CB8AC3E}">
        <p14:creationId xmlns:p14="http://schemas.microsoft.com/office/powerpoint/2010/main" val="142587306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Naslov z besedilom in sliko">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CCD8B27B-C6BF-E259-05E8-B66DDFA23EF1}"/>
              </a:ext>
            </a:extLst>
          </p:cNvPr>
          <p:cNvSpPr>
            <a:spLocks noGrp="1"/>
          </p:cNvSpPr>
          <p:nvPr>
            <p:ph type="title" hasCustomPrompt="1"/>
          </p:nvPr>
        </p:nvSpPr>
        <p:spPr>
          <a:xfrm>
            <a:off x="771526" y="1219199"/>
            <a:ext cx="3143250" cy="1476375"/>
          </a:xfrm>
        </p:spPr>
        <p:txBody>
          <a:bodyPr anchor="b">
            <a:noAutofit/>
          </a:bodyPr>
          <a:lstStyle>
            <a:lvl1pPr>
              <a:defRPr sz="3200" b="1">
                <a:solidFill>
                  <a:srgbClr val="E03127"/>
                </a:solidFill>
              </a:defRPr>
            </a:lvl1pPr>
          </a:lstStyle>
          <a:p>
            <a:r>
              <a:rPr lang="sl-SI" dirty="0" err="1"/>
              <a:t>Click</a:t>
            </a:r>
            <a:r>
              <a:rPr lang="sl-SI" dirty="0"/>
              <a:t> to </a:t>
            </a:r>
            <a:r>
              <a:rPr lang="sl-SI" dirty="0" err="1"/>
              <a:t>add</a:t>
            </a:r>
            <a:r>
              <a:rPr lang="sl-SI" dirty="0"/>
              <a:t> a title</a:t>
            </a:r>
          </a:p>
        </p:txBody>
      </p:sp>
      <p:sp>
        <p:nvSpPr>
          <p:cNvPr id="3" name="Označba mesta vsebine 2">
            <a:extLst>
              <a:ext uri="{FF2B5EF4-FFF2-40B4-BE49-F238E27FC236}">
                <a16:creationId xmlns:a16="http://schemas.microsoft.com/office/drawing/2014/main" id="{9D1B10EA-C502-5769-743A-2F030138D062}"/>
              </a:ext>
            </a:extLst>
          </p:cNvPr>
          <p:cNvSpPr>
            <a:spLocks noGrp="1"/>
          </p:cNvSpPr>
          <p:nvPr>
            <p:ph idx="1" hasCustomPrompt="1"/>
          </p:nvPr>
        </p:nvSpPr>
        <p:spPr>
          <a:xfrm>
            <a:off x="771525" y="3019425"/>
            <a:ext cx="3143251" cy="2972412"/>
          </a:xfrm>
        </p:spPr>
        <p:txBody>
          <a:bodyPr/>
          <a:lstStyle>
            <a:lvl1pPr marL="0" indent="0">
              <a:buNone/>
              <a:defRPr sz="2000"/>
            </a:lvl1pPr>
            <a:lvl2pPr marL="685800" indent="-228600">
              <a:buClr>
                <a:srgbClr val="E03127"/>
              </a:buClr>
              <a:buFont typeface="Univerza Sans" panose="00000600000000000000" pitchFamily="2" charset="-18"/>
              <a:buChar char="→"/>
              <a:defRPr sz="1800"/>
            </a:lvl2pPr>
            <a:lvl3pPr marL="1143000" indent="-228600">
              <a:buClr>
                <a:srgbClr val="E03127"/>
              </a:buClr>
              <a:buFont typeface="Univerza Sans" panose="00000600000000000000" pitchFamily="2" charset="-18"/>
              <a:buChar char="→"/>
              <a:defRPr sz="1600"/>
            </a:lvl3pPr>
            <a:lvl4pPr marL="1600200" indent="-228600">
              <a:buClr>
                <a:srgbClr val="E03127"/>
              </a:buClr>
              <a:buFont typeface="Univerza Sans" panose="00000600000000000000" pitchFamily="2" charset="-18"/>
              <a:buChar char="→"/>
              <a:defRPr sz="1400"/>
            </a:lvl4pPr>
            <a:lvl5pPr marL="2057400" indent="-228600">
              <a:buClr>
                <a:srgbClr val="E03127"/>
              </a:buClr>
              <a:buFont typeface="Univerza Sans" panose="00000600000000000000" pitchFamily="2" charset="-18"/>
              <a:buChar char="→"/>
              <a:defRPr sz="1400"/>
            </a:lvl5pPr>
          </a:lstStyle>
          <a:p>
            <a:pPr lvl="0"/>
            <a:r>
              <a:rPr lang="sl-SI" dirty="0" err="1"/>
              <a:t>Click</a:t>
            </a:r>
            <a:r>
              <a:rPr lang="sl-SI" dirty="0"/>
              <a:t> to </a:t>
            </a:r>
            <a:r>
              <a:rPr lang="sl-SI" dirty="0" err="1"/>
              <a:t>edit</a:t>
            </a:r>
            <a:r>
              <a:rPr lang="sl-SI" dirty="0"/>
              <a:t> </a:t>
            </a:r>
            <a:r>
              <a:rPr lang="sl-SI" dirty="0" err="1"/>
              <a:t>text</a:t>
            </a:r>
            <a:r>
              <a:rPr lang="sl-SI" dirty="0"/>
              <a:t> </a:t>
            </a:r>
            <a:r>
              <a:rPr lang="sl-SI" dirty="0" err="1"/>
              <a:t>style</a:t>
            </a:r>
            <a:endParaRPr lang="sl-SI" dirty="0"/>
          </a:p>
          <a:p>
            <a:pPr lvl="1"/>
            <a:r>
              <a:rPr lang="sl-SI" dirty="0" err="1"/>
              <a:t>Second</a:t>
            </a:r>
            <a:r>
              <a:rPr lang="sl-SI" dirty="0"/>
              <a:t> </a:t>
            </a:r>
            <a:r>
              <a:rPr lang="sl-SI" dirty="0" err="1"/>
              <a:t>level</a:t>
            </a:r>
            <a:endParaRPr lang="sl-SI" dirty="0"/>
          </a:p>
          <a:p>
            <a:pPr lvl="2"/>
            <a:r>
              <a:rPr lang="sl-SI" dirty="0" err="1"/>
              <a:t>Third</a:t>
            </a:r>
            <a:r>
              <a:rPr lang="sl-SI" dirty="0"/>
              <a:t> </a:t>
            </a:r>
            <a:r>
              <a:rPr lang="sl-SI" dirty="0" err="1"/>
              <a:t>level</a:t>
            </a:r>
            <a:endParaRPr lang="sl-SI" dirty="0"/>
          </a:p>
          <a:p>
            <a:pPr lvl="3"/>
            <a:r>
              <a:rPr lang="sl-SI" dirty="0" err="1"/>
              <a:t>Fourth</a:t>
            </a:r>
            <a:r>
              <a:rPr lang="sl-SI" dirty="0"/>
              <a:t> </a:t>
            </a:r>
            <a:r>
              <a:rPr lang="sl-SI" dirty="0" err="1"/>
              <a:t>level</a:t>
            </a:r>
            <a:endParaRPr lang="sl-SI" dirty="0"/>
          </a:p>
          <a:p>
            <a:pPr lvl="4"/>
            <a:r>
              <a:rPr lang="sl-SI" dirty="0" err="1"/>
              <a:t>Fifth</a:t>
            </a:r>
            <a:r>
              <a:rPr lang="sl-SI" dirty="0"/>
              <a:t> </a:t>
            </a:r>
            <a:r>
              <a:rPr lang="sl-SI" dirty="0" err="1"/>
              <a:t>level</a:t>
            </a:r>
            <a:endParaRPr lang="sl-SI" dirty="0"/>
          </a:p>
        </p:txBody>
      </p:sp>
      <p:sp>
        <p:nvSpPr>
          <p:cNvPr id="4" name="Označba mesta datuma 3">
            <a:extLst>
              <a:ext uri="{FF2B5EF4-FFF2-40B4-BE49-F238E27FC236}">
                <a16:creationId xmlns:a16="http://schemas.microsoft.com/office/drawing/2014/main" id="{6B5A1B92-59ED-D981-983B-D602C5812BC9}"/>
              </a:ext>
            </a:extLst>
          </p:cNvPr>
          <p:cNvSpPr>
            <a:spLocks noGrp="1"/>
          </p:cNvSpPr>
          <p:nvPr>
            <p:ph type="dt" sz="half" idx="10"/>
          </p:nvPr>
        </p:nvSpPr>
        <p:spPr/>
        <p:txBody>
          <a:bodyPr/>
          <a:lstStyle/>
          <a:p>
            <a:fld id="{0540EF36-904E-4622-9A4D-9DA991BF4B76}" type="datetime1">
              <a:rPr lang="sl-SI" smtClean="0"/>
              <a:t>30. 09. 2026</a:t>
            </a:fld>
            <a:endParaRPr lang="sl-SI"/>
          </a:p>
        </p:txBody>
      </p:sp>
      <p:sp>
        <p:nvSpPr>
          <p:cNvPr id="5" name="Označba mesta noge 4">
            <a:extLst>
              <a:ext uri="{FF2B5EF4-FFF2-40B4-BE49-F238E27FC236}">
                <a16:creationId xmlns:a16="http://schemas.microsoft.com/office/drawing/2014/main" id="{72345608-34AF-7A81-1667-2305526D1BBD}"/>
              </a:ext>
            </a:extLst>
          </p:cNvPr>
          <p:cNvSpPr>
            <a:spLocks noGrp="1"/>
          </p:cNvSpPr>
          <p:nvPr>
            <p:ph type="ftr" sz="quarter" idx="11"/>
          </p:nvPr>
        </p:nvSpPr>
        <p:spPr/>
        <p:txBody>
          <a:bodyPr/>
          <a:lstStyle/>
          <a:p>
            <a:endParaRPr lang="sl-SI"/>
          </a:p>
        </p:txBody>
      </p:sp>
      <p:sp>
        <p:nvSpPr>
          <p:cNvPr id="6" name="Označba mesta številke diapozitiva 5">
            <a:extLst>
              <a:ext uri="{FF2B5EF4-FFF2-40B4-BE49-F238E27FC236}">
                <a16:creationId xmlns:a16="http://schemas.microsoft.com/office/drawing/2014/main" id="{EEA2D6DB-33C3-2813-8AFF-77B7B5EDBB48}"/>
              </a:ext>
            </a:extLst>
          </p:cNvPr>
          <p:cNvSpPr>
            <a:spLocks noGrp="1"/>
          </p:cNvSpPr>
          <p:nvPr>
            <p:ph type="sldNum" sz="quarter" idx="12"/>
          </p:nvPr>
        </p:nvSpPr>
        <p:spPr/>
        <p:txBody>
          <a:bodyPr/>
          <a:lstStyle>
            <a:lvl1pPr>
              <a:defRPr sz="1400">
                <a:solidFill>
                  <a:srgbClr val="58595B"/>
                </a:solidFill>
              </a:defRPr>
            </a:lvl1pPr>
          </a:lstStyle>
          <a:p>
            <a:fld id="{BEF6EA49-1D49-4C98-B784-A96DA3E6E2D2}" type="slidenum">
              <a:rPr lang="sl-SI" smtClean="0"/>
              <a:pPr/>
              <a:t>‹#›</a:t>
            </a:fld>
            <a:endParaRPr lang="sl-SI" dirty="0"/>
          </a:p>
        </p:txBody>
      </p:sp>
      <p:sp>
        <p:nvSpPr>
          <p:cNvPr id="9" name="Označba mesta slike 8">
            <a:extLst>
              <a:ext uri="{FF2B5EF4-FFF2-40B4-BE49-F238E27FC236}">
                <a16:creationId xmlns:a16="http://schemas.microsoft.com/office/drawing/2014/main" id="{35977274-6061-E50D-23A6-968F48C3F9A9}"/>
              </a:ext>
            </a:extLst>
          </p:cNvPr>
          <p:cNvSpPr>
            <a:spLocks noGrp="1"/>
          </p:cNvSpPr>
          <p:nvPr>
            <p:ph type="pic" sz="quarter" idx="13" hasCustomPrompt="1"/>
          </p:nvPr>
        </p:nvSpPr>
        <p:spPr>
          <a:xfrm>
            <a:off x="4343400" y="1219199"/>
            <a:ext cx="7029450" cy="4772638"/>
          </a:xfrm>
        </p:spPr>
        <p:txBody>
          <a:bodyPr/>
          <a:lstStyle>
            <a:lvl1pPr>
              <a:defRPr/>
            </a:lvl1pPr>
          </a:lstStyle>
          <a:p>
            <a:r>
              <a:rPr lang="sl-SI" dirty="0"/>
              <a:t>Picture</a:t>
            </a:r>
          </a:p>
        </p:txBody>
      </p:sp>
      <p:sp>
        <p:nvSpPr>
          <p:cNvPr id="8" name="Označba mesta besedila 21">
            <a:extLst>
              <a:ext uri="{FF2B5EF4-FFF2-40B4-BE49-F238E27FC236}">
                <a16:creationId xmlns:a16="http://schemas.microsoft.com/office/drawing/2014/main" id="{A62ACB86-204F-0DD9-9D36-28D6CDD9B3EB}"/>
              </a:ext>
            </a:extLst>
          </p:cNvPr>
          <p:cNvSpPr>
            <a:spLocks noGrp="1"/>
          </p:cNvSpPr>
          <p:nvPr>
            <p:ph type="body" sz="quarter" idx="16" hasCustomPrompt="1"/>
          </p:nvPr>
        </p:nvSpPr>
        <p:spPr>
          <a:xfrm>
            <a:off x="4343400" y="6127749"/>
            <a:ext cx="2924591" cy="365125"/>
          </a:xfrm>
        </p:spPr>
        <p:txBody>
          <a:bodyPr>
            <a:noAutofit/>
          </a:bodyPr>
          <a:lstStyle>
            <a:lvl1pPr marL="0" indent="0">
              <a:buNone/>
              <a:defRPr sz="1400"/>
            </a:lvl1pPr>
            <a:lvl2pPr marL="457200" indent="0">
              <a:buNone/>
              <a:defRPr sz="1400"/>
            </a:lvl2pPr>
            <a:lvl3pPr marL="914400" indent="0">
              <a:buNone/>
              <a:defRPr sz="1400"/>
            </a:lvl3pPr>
            <a:lvl4pPr marL="1371600" indent="0">
              <a:buNone/>
              <a:defRPr sz="1400"/>
            </a:lvl4pPr>
            <a:lvl5pPr marL="1828800" indent="0">
              <a:buNone/>
              <a:defRPr sz="1400"/>
            </a:lvl5pPr>
          </a:lstStyle>
          <a:p>
            <a:pPr lvl="0"/>
            <a:r>
              <a:rPr lang="sl-SI" dirty="0" err="1"/>
              <a:t>Photo</a:t>
            </a:r>
            <a:r>
              <a:rPr lang="sl-SI" dirty="0"/>
              <a:t> </a:t>
            </a:r>
            <a:r>
              <a:rPr lang="sl-SI" dirty="0" err="1"/>
              <a:t>information</a:t>
            </a:r>
            <a:endParaRPr lang="sl-SI" dirty="0"/>
          </a:p>
        </p:txBody>
      </p:sp>
      <p:pic>
        <p:nvPicPr>
          <p:cNvPr id="30" name="Slika 29">
            <a:extLst>
              <a:ext uri="{FF2B5EF4-FFF2-40B4-BE49-F238E27FC236}">
                <a16:creationId xmlns:a16="http://schemas.microsoft.com/office/drawing/2014/main" id="{798977DC-D6B6-9675-D81B-17484A6E066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850672" y="350987"/>
            <a:ext cx="1006215" cy="403200"/>
          </a:xfrm>
          <a:prstGeom prst="rect">
            <a:avLst/>
          </a:prstGeom>
        </p:spPr>
      </p:pic>
    </p:spTree>
    <p:extLst>
      <p:ext uri="{BB962C8B-B14F-4D97-AF65-F5344CB8AC3E}">
        <p14:creationId xmlns:p14="http://schemas.microsoft.com/office/powerpoint/2010/main" val="380454667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Naslov s primerjavo in sliko">
    <p:spTree>
      <p:nvGrpSpPr>
        <p:cNvPr id="1" name=""/>
        <p:cNvGrpSpPr/>
        <p:nvPr/>
      </p:nvGrpSpPr>
      <p:grpSpPr>
        <a:xfrm>
          <a:off x="0" y="0"/>
          <a:ext cx="0" cy="0"/>
          <a:chOff x="0" y="0"/>
          <a:chExt cx="0" cy="0"/>
        </a:xfrm>
      </p:grpSpPr>
      <p:sp>
        <p:nvSpPr>
          <p:cNvPr id="18" name="Označba mesta besedila 17">
            <a:extLst>
              <a:ext uri="{FF2B5EF4-FFF2-40B4-BE49-F238E27FC236}">
                <a16:creationId xmlns:a16="http://schemas.microsoft.com/office/drawing/2014/main" id="{93FF2A77-574E-EC58-2F28-891C14767057}"/>
              </a:ext>
            </a:extLst>
          </p:cNvPr>
          <p:cNvSpPr>
            <a:spLocks noGrp="1"/>
          </p:cNvSpPr>
          <p:nvPr>
            <p:ph type="body" sz="quarter" idx="15" hasCustomPrompt="1"/>
          </p:nvPr>
        </p:nvSpPr>
        <p:spPr>
          <a:xfrm>
            <a:off x="6077526" y="953222"/>
            <a:ext cx="5292437" cy="1090035"/>
          </a:xfrm>
        </p:spPr>
        <p:txBody>
          <a:bodyPr>
            <a:normAutofit/>
          </a:bodyPr>
          <a:lstStyle>
            <a:lvl1pPr marL="0" indent="0">
              <a:buNone/>
              <a:defRPr sz="3200" b="1">
                <a:solidFill>
                  <a:srgbClr val="E03127"/>
                </a:solidFill>
              </a:defRPr>
            </a:lvl1pPr>
            <a:lvl2pPr marL="457200" indent="0">
              <a:buNone/>
              <a:defRPr/>
            </a:lvl2pPr>
            <a:lvl3pPr marL="914400" indent="0">
              <a:buNone/>
              <a:defRPr/>
            </a:lvl3pPr>
            <a:lvl4pPr marL="1371600" indent="0">
              <a:buNone/>
              <a:defRPr/>
            </a:lvl4pPr>
            <a:lvl5pPr marL="1828800" indent="0">
              <a:buNone/>
              <a:defRPr/>
            </a:lvl5pPr>
          </a:lstStyle>
          <a:p>
            <a:pPr lvl="0"/>
            <a:r>
              <a:rPr lang="sl-SI" dirty="0" err="1"/>
              <a:t>Click</a:t>
            </a:r>
            <a:r>
              <a:rPr lang="sl-SI" dirty="0"/>
              <a:t> to </a:t>
            </a:r>
            <a:r>
              <a:rPr lang="sl-SI" dirty="0" err="1"/>
              <a:t>add</a:t>
            </a:r>
            <a:r>
              <a:rPr lang="sl-SI" dirty="0"/>
              <a:t> a title</a:t>
            </a:r>
          </a:p>
        </p:txBody>
      </p:sp>
      <p:sp>
        <p:nvSpPr>
          <p:cNvPr id="15" name="Označba mesta slike 14">
            <a:extLst>
              <a:ext uri="{FF2B5EF4-FFF2-40B4-BE49-F238E27FC236}">
                <a16:creationId xmlns:a16="http://schemas.microsoft.com/office/drawing/2014/main" id="{8D33FC52-BA78-6B79-0A57-8EAEE14BD626}"/>
              </a:ext>
            </a:extLst>
          </p:cNvPr>
          <p:cNvSpPr>
            <a:spLocks noGrp="1"/>
          </p:cNvSpPr>
          <p:nvPr>
            <p:ph type="pic" sz="quarter" idx="13" hasCustomPrompt="1"/>
          </p:nvPr>
        </p:nvSpPr>
        <p:spPr>
          <a:xfrm>
            <a:off x="-1" y="0"/>
            <a:ext cx="5209310" cy="6858000"/>
          </a:xfrm>
        </p:spPr>
        <p:txBody>
          <a:bodyPr/>
          <a:lstStyle>
            <a:lvl1pPr>
              <a:defRPr/>
            </a:lvl1pPr>
          </a:lstStyle>
          <a:p>
            <a:r>
              <a:rPr lang="sl-SI" dirty="0"/>
              <a:t>Picture</a:t>
            </a:r>
          </a:p>
        </p:txBody>
      </p:sp>
      <p:sp>
        <p:nvSpPr>
          <p:cNvPr id="5" name="Označba mesta datuma 4">
            <a:extLst>
              <a:ext uri="{FF2B5EF4-FFF2-40B4-BE49-F238E27FC236}">
                <a16:creationId xmlns:a16="http://schemas.microsoft.com/office/drawing/2014/main" id="{39DFEC20-0F16-9588-9806-7BEFCADF0FD8}"/>
              </a:ext>
            </a:extLst>
          </p:cNvPr>
          <p:cNvSpPr>
            <a:spLocks noGrp="1"/>
          </p:cNvSpPr>
          <p:nvPr>
            <p:ph type="dt" sz="half" idx="10"/>
          </p:nvPr>
        </p:nvSpPr>
        <p:spPr/>
        <p:txBody>
          <a:bodyPr/>
          <a:lstStyle/>
          <a:p>
            <a:fld id="{48214F07-EEDA-4908-8795-EA035F0EA6C3}" type="datetime1">
              <a:rPr lang="sl-SI" smtClean="0"/>
              <a:t>30. 09. 2026</a:t>
            </a:fld>
            <a:endParaRPr lang="sl-SI"/>
          </a:p>
        </p:txBody>
      </p:sp>
      <p:sp>
        <p:nvSpPr>
          <p:cNvPr id="6" name="Označba mesta noge 5">
            <a:extLst>
              <a:ext uri="{FF2B5EF4-FFF2-40B4-BE49-F238E27FC236}">
                <a16:creationId xmlns:a16="http://schemas.microsoft.com/office/drawing/2014/main" id="{91B5940D-D8BE-DE0A-4D9E-125DC141E372}"/>
              </a:ext>
            </a:extLst>
          </p:cNvPr>
          <p:cNvSpPr>
            <a:spLocks noGrp="1"/>
          </p:cNvSpPr>
          <p:nvPr>
            <p:ph type="ftr" sz="quarter" idx="11"/>
          </p:nvPr>
        </p:nvSpPr>
        <p:spPr/>
        <p:txBody>
          <a:bodyPr/>
          <a:lstStyle/>
          <a:p>
            <a:endParaRPr lang="sl-SI"/>
          </a:p>
        </p:txBody>
      </p:sp>
      <p:sp>
        <p:nvSpPr>
          <p:cNvPr id="7" name="Označba mesta številke diapozitiva 6">
            <a:extLst>
              <a:ext uri="{FF2B5EF4-FFF2-40B4-BE49-F238E27FC236}">
                <a16:creationId xmlns:a16="http://schemas.microsoft.com/office/drawing/2014/main" id="{45EC364D-C2A8-041E-6B72-49867704A2DB}"/>
              </a:ext>
            </a:extLst>
          </p:cNvPr>
          <p:cNvSpPr>
            <a:spLocks noGrp="1"/>
          </p:cNvSpPr>
          <p:nvPr>
            <p:ph type="sldNum" sz="quarter" idx="12"/>
          </p:nvPr>
        </p:nvSpPr>
        <p:spPr/>
        <p:txBody>
          <a:bodyPr/>
          <a:lstStyle>
            <a:lvl1pPr>
              <a:defRPr>
                <a:solidFill>
                  <a:srgbClr val="58595B"/>
                </a:solidFill>
              </a:defRPr>
            </a:lvl1pPr>
          </a:lstStyle>
          <a:p>
            <a:fld id="{BEF6EA49-1D49-4C98-B784-A96DA3E6E2D2}" type="slidenum">
              <a:rPr lang="sl-SI" smtClean="0"/>
              <a:pPr/>
              <a:t>‹#›</a:t>
            </a:fld>
            <a:endParaRPr lang="sl-SI" dirty="0"/>
          </a:p>
        </p:txBody>
      </p:sp>
      <p:sp>
        <p:nvSpPr>
          <p:cNvPr id="14" name="Označba mesta vsebine 2">
            <a:extLst>
              <a:ext uri="{FF2B5EF4-FFF2-40B4-BE49-F238E27FC236}">
                <a16:creationId xmlns:a16="http://schemas.microsoft.com/office/drawing/2014/main" id="{6E9642D2-2FC2-214E-5FE1-5D2A7206DB7A}"/>
              </a:ext>
            </a:extLst>
          </p:cNvPr>
          <p:cNvSpPr>
            <a:spLocks noGrp="1"/>
          </p:cNvSpPr>
          <p:nvPr>
            <p:ph sz="half" idx="14" hasCustomPrompt="1"/>
          </p:nvPr>
        </p:nvSpPr>
        <p:spPr>
          <a:xfrm>
            <a:off x="6077527" y="2179782"/>
            <a:ext cx="5292436" cy="3811443"/>
          </a:xfrm>
        </p:spPr>
        <p:txBody>
          <a:bodyPr/>
          <a:lstStyle>
            <a:lvl1pPr marL="0" indent="0">
              <a:buFont typeface="Arial" panose="020B0604020202020204" pitchFamily="34" charset="0"/>
              <a:buNone/>
              <a:defRPr sz="2000"/>
            </a:lvl1pPr>
            <a:lvl2pPr marL="685800" indent="-228600">
              <a:buClr>
                <a:srgbClr val="E03127"/>
              </a:buClr>
              <a:buFont typeface="Univerza Sans" panose="00000600000000000000" pitchFamily="2" charset="-18"/>
              <a:buChar char="→"/>
              <a:defRPr sz="1800"/>
            </a:lvl2pPr>
            <a:lvl3pPr marL="1143000" indent="-228600">
              <a:buClr>
                <a:srgbClr val="E03127"/>
              </a:buClr>
              <a:buFont typeface="Univerza Sans" panose="00000600000000000000" pitchFamily="2" charset="-18"/>
              <a:buChar char="→"/>
              <a:defRPr sz="1600"/>
            </a:lvl3pPr>
            <a:lvl4pPr marL="1600200" indent="-228600">
              <a:buClr>
                <a:srgbClr val="E03127"/>
              </a:buClr>
              <a:buFont typeface="Univerza Sans" panose="00000600000000000000" pitchFamily="2" charset="-18"/>
              <a:buChar char="→"/>
              <a:defRPr sz="1400"/>
            </a:lvl4pPr>
            <a:lvl5pPr marL="2057400" indent="-228600">
              <a:buClr>
                <a:srgbClr val="E03127"/>
              </a:buClr>
              <a:buFont typeface="Univerza Sans" panose="00000600000000000000" pitchFamily="2" charset="-18"/>
              <a:buChar char="→"/>
              <a:defRPr sz="1400"/>
            </a:lvl5pPr>
          </a:lstStyle>
          <a:p>
            <a:pPr lvl="0"/>
            <a:r>
              <a:rPr lang="sl-SI" dirty="0" err="1"/>
              <a:t>Click</a:t>
            </a:r>
            <a:r>
              <a:rPr lang="sl-SI" dirty="0"/>
              <a:t> to </a:t>
            </a:r>
            <a:r>
              <a:rPr lang="sl-SI" dirty="0" err="1"/>
              <a:t>add</a:t>
            </a:r>
            <a:r>
              <a:rPr lang="sl-SI" dirty="0"/>
              <a:t> </a:t>
            </a:r>
            <a:r>
              <a:rPr lang="sl-SI" dirty="0" err="1"/>
              <a:t>text</a:t>
            </a:r>
            <a:endParaRPr lang="sl-SI" dirty="0"/>
          </a:p>
          <a:p>
            <a:pPr lvl="0"/>
            <a:endParaRPr lang="sl-SI" dirty="0"/>
          </a:p>
          <a:p>
            <a:pPr lvl="0"/>
            <a:r>
              <a:rPr lang="sl-SI" dirty="0" err="1"/>
              <a:t>You</a:t>
            </a:r>
            <a:r>
              <a:rPr lang="sl-SI" dirty="0"/>
              <a:t> </a:t>
            </a:r>
            <a:r>
              <a:rPr lang="sl-SI" dirty="0" err="1"/>
              <a:t>can</a:t>
            </a:r>
            <a:r>
              <a:rPr lang="sl-SI" dirty="0"/>
              <a:t> </a:t>
            </a:r>
            <a:r>
              <a:rPr lang="sl-SI" dirty="0" err="1"/>
              <a:t>also</a:t>
            </a:r>
            <a:r>
              <a:rPr lang="sl-SI" dirty="0"/>
              <a:t> </a:t>
            </a:r>
            <a:r>
              <a:rPr lang="sl-SI" dirty="0" err="1"/>
              <a:t>use</a:t>
            </a:r>
            <a:r>
              <a:rPr lang="sl-SI" dirty="0"/>
              <a:t> </a:t>
            </a:r>
            <a:r>
              <a:rPr lang="sl-SI" dirty="0" err="1"/>
              <a:t>indents</a:t>
            </a:r>
            <a:endParaRPr lang="sl-SI" dirty="0"/>
          </a:p>
        </p:txBody>
      </p:sp>
      <p:sp>
        <p:nvSpPr>
          <p:cNvPr id="22" name="Označba mesta besedila 21">
            <a:extLst>
              <a:ext uri="{FF2B5EF4-FFF2-40B4-BE49-F238E27FC236}">
                <a16:creationId xmlns:a16="http://schemas.microsoft.com/office/drawing/2014/main" id="{6A3BDBCE-07C4-5045-D04B-E774EC2CE8AA}"/>
              </a:ext>
            </a:extLst>
          </p:cNvPr>
          <p:cNvSpPr>
            <a:spLocks noGrp="1"/>
          </p:cNvSpPr>
          <p:nvPr>
            <p:ph type="body" sz="quarter" idx="16" hasCustomPrompt="1"/>
          </p:nvPr>
        </p:nvSpPr>
        <p:spPr>
          <a:xfrm>
            <a:off x="6077526" y="6145934"/>
            <a:ext cx="2924591" cy="365125"/>
          </a:xfrm>
        </p:spPr>
        <p:txBody>
          <a:bodyPr>
            <a:noAutofit/>
          </a:bodyPr>
          <a:lstStyle>
            <a:lvl1pPr marL="0" indent="0">
              <a:buNone/>
              <a:defRPr sz="1400"/>
            </a:lvl1pPr>
            <a:lvl2pPr marL="457200" indent="0">
              <a:buNone/>
              <a:defRPr sz="1400"/>
            </a:lvl2pPr>
            <a:lvl3pPr marL="914400" indent="0">
              <a:buNone/>
              <a:defRPr sz="1400"/>
            </a:lvl3pPr>
            <a:lvl4pPr marL="1371600" indent="0">
              <a:buNone/>
              <a:defRPr sz="1400"/>
            </a:lvl4pPr>
            <a:lvl5pPr marL="1828800" indent="0">
              <a:buNone/>
              <a:defRPr sz="1400"/>
            </a:lvl5pPr>
          </a:lstStyle>
          <a:p>
            <a:pPr lvl="0"/>
            <a:r>
              <a:rPr lang="sl-SI" dirty="0" err="1"/>
              <a:t>Photo</a:t>
            </a:r>
            <a:r>
              <a:rPr lang="sl-SI" dirty="0"/>
              <a:t> </a:t>
            </a:r>
            <a:r>
              <a:rPr lang="sl-SI" dirty="0" err="1"/>
              <a:t>information</a:t>
            </a:r>
            <a:endParaRPr lang="sl-SI" dirty="0"/>
          </a:p>
        </p:txBody>
      </p:sp>
      <p:pic>
        <p:nvPicPr>
          <p:cNvPr id="30" name="Slika 29">
            <a:extLst>
              <a:ext uri="{FF2B5EF4-FFF2-40B4-BE49-F238E27FC236}">
                <a16:creationId xmlns:a16="http://schemas.microsoft.com/office/drawing/2014/main" id="{3C96F1D5-0C9C-3BC3-93DC-EEA48F81BCB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850672" y="350987"/>
            <a:ext cx="1006215" cy="403200"/>
          </a:xfrm>
          <a:prstGeom prst="rect">
            <a:avLst/>
          </a:prstGeom>
        </p:spPr>
      </p:pic>
    </p:spTree>
    <p:extLst>
      <p:ext uri="{BB962C8B-B14F-4D97-AF65-F5344CB8AC3E}">
        <p14:creationId xmlns:p14="http://schemas.microsoft.com/office/powerpoint/2010/main" val="369644396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Naslov in besedilo s primerjavo (rdeč)">
    <p:spTree>
      <p:nvGrpSpPr>
        <p:cNvPr id="1" name=""/>
        <p:cNvGrpSpPr/>
        <p:nvPr/>
      </p:nvGrpSpPr>
      <p:grpSpPr>
        <a:xfrm>
          <a:off x="0" y="0"/>
          <a:ext cx="0" cy="0"/>
          <a:chOff x="0" y="0"/>
          <a:chExt cx="0" cy="0"/>
        </a:xfrm>
      </p:grpSpPr>
      <p:sp>
        <p:nvSpPr>
          <p:cNvPr id="16" name="Pravokotnik 15">
            <a:extLst>
              <a:ext uri="{FF2B5EF4-FFF2-40B4-BE49-F238E27FC236}">
                <a16:creationId xmlns:a16="http://schemas.microsoft.com/office/drawing/2014/main" id="{87FF2D62-9397-3CF5-34C2-80825051D8EA}"/>
              </a:ext>
            </a:extLst>
          </p:cNvPr>
          <p:cNvSpPr/>
          <p:nvPr userDrawn="1"/>
        </p:nvSpPr>
        <p:spPr>
          <a:xfrm>
            <a:off x="0" y="0"/>
            <a:ext cx="12192000" cy="1781855"/>
          </a:xfrm>
          <a:prstGeom prst="rect">
            <a:avLst/>
          </a:prstGeom>
          <a:solidFill>
            <a:srgbClr val="E0312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l-SI"/>
          </a:p>
        </p:txBody>
      </p:sp>
      <p:sp>
        <p:nvSpPr>
          <p:cNvPr id="3" name="Označba mesta besedila 2">
            <a:extLst>
              <a:ext uri="{FF2B5EF4-FFF2-40B4-BE49-F238E27FC236}">
                <a16:creationId xmlns:a16="http://schemas.microsoft.com/office/drawing/2014/main" id="{557918AD-D5EB-2A6B-47C3-7523A5F6999D}"/>
              </a:ext>
            </a:extLst>
          </p:cNvPr>
          <p:cNvSpPr>
            <a:spLocks noGrp="1"/>
          </p:cNvSpPr>
          <p:nvPr>
            <p:ph type="body" idx="1" hasCustomPrompt="1"/>
          </p:nvPr>
        </p:nvSpPr>
        <p:spPr>
          <a:xfrm>
            <a:off x="839788" y="2244095"/>
            <a:ext cx="5157787" cy="660626"/>
          </a:xfrm>
        </p:spPr>
        <p:txBody>
          <a:bodyPr anchor="b">
            <a:noAutofit/>
          </a:bodyPr>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l-SI" dirty="0" err="1"/>
              <a:t>Click</a:t>
            </a:r>
            <a:r>
              <a:rPr lang="sl-SI" dirty="0"/>
              <a:t> to </a:t>
            </a:r>
            <a:r>
              <a:rPr lang="sl-SI" dirty="0" err="1"/>
              <a:t>edit</a:t>
            </a:r>
            <a:r>
              <a:rPr lang="sl-SI" dirty="0"/>
              <a:t> </a:t>
            </a:r>
            <a:r>
              <a:rPr lang="sl-SI" dirty="0" err="1"/>
              <a:t>text</a:t>
            </a:r>
            <a:r>
              <a:rPr lang="sl-SI" dirty="0"/>
              <a:t> </a:t>
            </a:r>
            <a:r>
              <a:rPr lang="sl-SI" dirty="0" err="1"/>
              <a:t>style</a:t>
            </a:r>
            <a:endParaRPr lang="sl-SI" dirty="0"/>
          </a:p>
        </p:txBody>
      </p:sp>
      <p:sp>
        <p:nvSpPr>
          <p:cNvPr id="5" name="Označba mesta besedila 4">
            <a:extLst>
              <a:ext uri="{FF2B5EF4-FFF2-40B4-BE49-F238E27FC236}">
                <a16:creationId xmlns:a16="http://schemas.microsoft.com/office/drawing/2014/main" id="{60DB126C-0B15-FDB4-04D9-61D57EECBF61}"/>
              </a:ext>
            </a:extLst>
          </p:cNvPr>
          <p:cNvSpPr>
            <a:spLocks noGrp="1"/>
          </p:cNvSpPr>
          <p:nvPr>
            <p:ph type="body" sz="quarter" idx="3" hasCustomPrompt="1"/>
          </p:nvPr>
        </p:nvSpPr>
        <p:spPr>
          <a:xfrm>
            <a:off x="6172200" y="2244095"/>
            <a:ext cx="5183188" cy="660626"/>
          </a:xfrm>
        </p:spPr>
        <p:txBody>
          <a:bodyPr anchor="b">
            <a:noAutofit/>
          </a:bodyPr>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l-SI" dirty="0" err="1"/>
              <a:t>Click</a:t>
            </a:r>
            <a:r>
              <a:rPr lang="sl-SI" dirty="0"/>
              <a:t> to </a:t>
            </a:r>
            <a:r>
              <a:rPr lang="sl-SI" dirty="0" err="1"/>
              <a:t>edit</a:t>
            </a:r>
            <a:r>
              <a:rPr lang="sl-SI" dirty="0"/>
              <a:t> </a:t>
            </a:r>
            <a:r>
              <a:rPr lang="sl-SI" dirty="0" err="1"/>
              <a:t>text</a:t>
            </a:r>
            <a:r>
              <a:rPr lang="sl-SI" dirty="0"/>
              <a:t> </a:t>
            </a:r>
            <a:r>
              <a:rPr lang="sl-SI" dirty="0" err="1"/>
              <a:t>style</a:t>
            </a:r>
            <a:endParaRPr lang="sl-SI" dirty="0"/>
          </a:p>
        </p:txBody>
      </p:sp>
      <p:sp>
        <p:nvSpPr>
          <p:cNvPr id="7" name="Označba mesta datuma 6">
            <a:extLst>
              <a:ext uri="{FF2B5EF4-FFF2-40B4-BE49-F238E27FC236}">
                <a16:creationId xmlns:a16="http://schemas.microsoft.com/office/drawing/2014/main" id="{7CEBBCF0-5B12-FA1C-CF82-00EC1EFB93C6}"/>
              </a:ext>
            </a:extLst>
          </p:cNvPr>
          <p:cNvSpPr>
            <a:spLocks noGrp="1"/>
          </p:cNvSpPr>
          <p:nvPr>
            <p:ph type="dt" sz="half" idx="10"/>
          </p:nvPr>
        </p:nvSpPr>
        <p:spPr/>
        <p:txBody>
          <a:bodyPr/>
          <a:lstStyle/>
          <a:p>
            <a:fld id="{F401F209-735E-48CA-85CE-0A0508F1D7BF}" type="datetime1">
              <a:rPr lang="sl-SI" smtClean="0"/>
              <a:t>30. 09. 2026</a:t>
            </a:fld>
            <a:endParaRPr lang="sl-SI"/>
          </a:p>
        </p:txBody>
      </p:sp>
      <p:sp>
        <p:nvSpPr>
          <p:cNvPr id="8" name="Označba mesta noge 7">
            <a:extLst>
              <a:ext uri="{FF2B5EF4-FFF2-40B4-BE49-F238E27FC236}">
                <a16:creationId xmlns:a16="http://schemas.microsoft.com/office/drawing/2014/main" id="{12A1AF04-FC86-E0BC-0DD7-FB5226FE2B96}"/>
              </a:ext>
            </a:extLst>
          </p:cNvPr>
          <p:cNvSpPr>
            <a:spLocks noGrp="1"/>
          </p:cNvSpPr>
          <p:nvPr>
            <p:ph type="ftr" sz="quarter" idx="11"/>
          </p:nvPr>
        </p:nvSpPr>
        <p:spPr/>
        <p:txBody>
          <a:bodyPr/>
          <a:lstStyle/>
          <a:p>
            <a:endParaRPr lang="sl-SI"/>
          </a:p>
        </p:txBody>
      </p:sp>
      <p:sp>
        <p:nvSpPr>
          <p:cNvPr id="9" name="Označba mesta številke diapozitiva 8">
            <a:extLst>
              <a:ext uri="{FF2B5EF4-FFF2-40B4-BE49-F238E27FC236}">
                <a16:creationId xmlns:a16="http://schemas.microsoft.com/office/drawing/2014/main" id="{7ECA7BD9-2FF1-9B59-8D03-BFB0B5259384}"/>
              </a:ext>
            </a:extLst>
          </p:cNvPr>
          <p:cNvSpPr>
            <a:spLocks noGrp="1"/>
          </p:cNvSpPr>
          <p:nvPr>
            <p:ph type="sldNum" sz="quarter" idx="12"/>
          </p:nvPr>
        </p:nvSpPr>
        <p:spPr/>
        <p:txBody>
          <a:bodyPr/>
          <a:lstStyle/>
          <a:p>
            <a:fld id="{BEF6EA49-1D49-4C98-B784-A96DA3E6E2D2}" type="slidenum">
              <a:rPr lang="sl-SI" smtClean="0"/>
              <a:t>‹#›</a:t>
            </a:fld>
            <a:endParaRPr lang="sl-SI"/>
          </a:p>
        </p:txBody>
      </p:sp>
      <p:sp>
        <p:nvSpPr>
          <p:cNvPr id="15" name="Naslov 1">
            <a:extLst>
              <a:ext uri="{FF2B5EF4-FFF2-40B4-BE49-F238E27FC236}">
                <a16:creationId xmlns:a16="http://schemas.microsoft.com/office/drawing/2014/main" id="{11DD9E87-9CC5-0017-45DD-1563015BE722}"/>
              </a:ext>
            </a:extLst>
          </p:cNvPr>
          <p:cNvSpPr>
            <a:spLocks noGrp="1"/>
          </p:cNvSpPr>
          <p:nvPr>
            <p:ph type="title" hasCustomPrompt="1"/>
          </p:nvPr>
        </p:nvSpPr>
        <p:spPr>
          <a:xfrm>
            <a:off x="771525" y="681037"/>
            <a:ext cx="10580687" cy="919163"/>
          </a:xfrm>
        </p:spPr>
        <p:txBody>
          <a:bodyPr anchor="b">
            <a:normAutofit/>
          </a:bodyPr>
          <a:lstStyle>
            <a:lvl1pPr>
              <a:defRPr sz="3200" b="1">
                <a:solidFill>
                  <a:schemeClr val="bg1"/>
                </a:solidFill>
              </a:defRPr>
            </a:lvl1pPr>
          </a:lstStyle>
          <a:p>
            <a:r>
              <a:rPr lang="sl-SI" dirty="0" err="1"/>
              <a:t>Click</a:t>
            </a:r>
            <a:r>
              <a:rPr lang="sl-SI" dirty="0"/>
              <a:t> to </a:t>
            </a:r>
            <a:r>
              <a:rPr lang="sl-SI" dirty="0" err="1"/>
              <a:t>add</a:t>
            </a:r>
            <a:r>
              <a:rPr lang="sl-SI" dirty="0"/>
              <a:t> a title</a:t>
            </a:r>
          </a:p>
        </p:txBody>
      </p:sp>
      <p:sp>
        <p:nvSpPr>
          <p:cNvPr id="10" name="Označba mesta besedila 9">
            <a:extLst>
              <a:ext uri="{FF2B5EF4-FFF2-40B4-BE49-F238E27FC236}">
                <a16:creationId xmlns:a16="http://schemas.microsoft.com/office/drawing/2014/main" id="{867C8730-C055-2978-4F7D-B0E1731DCFFB}"/>
              </a:ext>
            </a:extLst>
          </p:cNvPr>
          <p:cNvSpPr>
            <a:spLocks noGrp="1"/>
          </p:cNvSpPr>
          <p:nvPr>
            <p:ph type="body" sz="quarter" idx="13" hasCustomPrompt="1"/>
          </p:nvPr>
        </p:nvSpPr>
        <p:spPr>
          <a:xfrm>
            <a:off x="836612" y="3071409"/>
            <a:ext cx="5160963" cy="2821379"/>
          </a:xfrm>
        </p:spPr>
        <p:txBody>
          <a:bodyPr>
            <a:normAutofit/>
          </a:bodyPr>
          <a:lstStyle>
            <a:lvl1pPr marL="0" indent="0">
              <a:buNone/>
              <a:defRPr sz="1800"/>
            </a:lvl1pPr>
          </a:lstStyle>
          <a:p>
            <a:pPr lvl="0"/>
            <a:r>
              <a:rPr lang="sl-SI" dirty="0" err="1"/>
              <a:t>Click</a:t>
            </a:r>
            <a:r>
              <a:rPr lang="sl-SI" dirty="0"/>
              <a:t> to </a:t>
            </a:r>
            <a:r>
              <a:rPr lang="sl-SI" dirty="0" err="1"/>
              <a:t>add</a:t>
            </a:r>
            <a:r>
              <a:rPr lang="sl-SI" dirty="0"/>
              <a:t> </a:t>
            </a:r>
            <a:r>
              <a:rPr lang="sl-SI" dirty="0" err="1"/>
              <a:t>text</a:t>
            </a:r>
            <a:endParaRPr lang="sl-SI" dirty="0"/>
          </a:p>
        </p:txBody>
      </p:sp>
      <p:sp>
        <p:nvSpPr>
          <p:cNvPr id="11" name="Označba mesta besedila 9">
            <a:extLst>
              <a:ext uri="{FF2B5EF4-FFF2-40B4-BE49-F238E27FC236}">
                <a16:creationId xmlns:a16="http://schemas.microsoft.com/office/drawing/2014/main" id="{35D48C4A-BCCB-66D6-DB98-B4A8891894CC}"/>
              </a:ext>
            </a:extLst>
          </p:cNvPr>
          <p:cNvSpPr>
            <a:spLocks noGrp="1"/>
          </p:cNvSpPr>
          <p:nvPr>
            <p:ph type="body" sz="quarter" idx="14" hasCustomPrompt="1"/>
          </p:nvPr>
        </p:nvSpPr>
        <p:spPr>
          <a:xfrm>
            <a:off x="6172200" y="3071409"/>
            <a:ext cx="5160963" cy="2821379"/>
          </a:xfrm>
        </p:spPr>
        <p:txBody>
          <a:bodyPr>
            <a:normAutofit/>
          </a:bodyPr>
          <a:lstStyle>
            <a:lvl1pPr marL="0" indent="0">
              <a:buNone/>
              <a:defRPr sz="1800"/>
            </a:lvl1pPr>
          </a:lstStyle>
          <a:p>
            <a:pPr lvl="0"/>
            <a:r>
              <a:rPr lang="sl-SI" dirty="0" err="1"/>
              <a:t>Click</a:t>
            </a:r>
            <a:r>
              <a:rPr lang="sl-SI" dirty="0"/>
              <a:t> to </a:t>
            </a:r>
            <a:r>
              <a:rPr lang="sl-SI" dirty="0" err="1"/>
              <a:t>add</a:t>
            </a:r>
            <a:r>
              <a:rPr lang="sl-SI" dirty="0"/>
              <a:t> </a:t>
            </a:r>
            <a:r>
              <a:rPr lang="sl-SI" dirty="0" err="1"/>
              <a:t>text</a:t>
            </a:r>
            <a:endParaRPr lang="sl-SI" dirty="0"/>
          </a:p>
        </p:txBody>
      </p:sp>
      <p:pic>
        <p:nvPicPr>
          <p:cNvPr id="32" name="Slika 31">
            <a:extLst>
              <a:ext uri="{FF2B5EF4-FFF2-40B4-BE49-F238E27FC236}">
                <a16:creationId xmlns:a16="http://schemas.microsoft.com/office/drawing/2014/main" id="{6ADE80C2-686E-7EE1-CA04-84FBAD38FB6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850673" y="348678"/>
            <a:ext cx="1006215" cy="403200"/>
          </a:xfrm>
          <a:prstGeom prst="rect">
            <a:avLst/>
          </a:prstGeom>
        </p:spPr>
      </p:pic>
    </p:spTree>
    <p:extLst>
      <p:ext uri="{BB962C8B-B14F-4D97-AF65-F5344CB8AC3E}">
        <p14:creationId xmlns:p14="http://schemas.microsoft.com/office/powerpoint/2010/main" val="83994182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Naslov in besedilo s primerjavo (siv)">
    <p:spTree>
      <p:nvGrpSpPr>
        <p:cNvPr id="1" name=""/>
        <p:cNvGrpSpPr/>
        <p:nvPr/>
      </p:nvGrpSpPr>
      <p:grpSpPr>
        <a:xfrm>
          <a:off x="0" y="0"/>
          <a:ext cx="0" cy="0"/>
          <a:chOff x="0" y="0"/>
          <a:chExt cx="0" cy="0"/>
        </a:xfrm>
      </p:grpSpPr>
      <p:sp>
        <p:nvSpPr>
          <p:cNvPr id="16" name="Pravokotnik 15">
            <a:extLst>
              <a:ext uri="{FF2B5EF4-FFF2-40B4-BE49-F238E27FC236}">
                <a16:creationId xmlns:a16="http://schemas.microsoft.com/office/drawing/2014/main" id="{87FF2D62-9397-3CF5-34C2-80825051D8EA}"/>
              </a:ext>
            </a:extLst>
          </p:cNvPr>
          <p:cNvSpPr/>
          <p:nvPr userDrawn="1"/>
        </p:nvSpPr>
        <p:spPr>
          <a:xfrm>
            <a:off x="0" y="0"/>
            <a:ext cx="12192000" cy="1781855"/>
          </a:xfrm>
          <a:prstGeom prst="rect">
            <a:avLst/>
          </a:prstGeom>
          <a:solidFill>
            <a:srgbClr val="58595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l-SI"/>
          </a:p>
        </p:txBody>
      </p:sp>
      <p:sp>
        <p:nvSpPr>
          <p:cNvPr id="3" name="Označba mesta besedila 2">
            <a:extLst>
              <a:ext uri="{FF2B5EF4-FFF2-40B4-BE49-F238E27FC236}">
                <a16:creationId xmlns:a16="http://schemas.microsoft.com/office/drawing/2014/main" id="{557918AD-D5EB-2A6B-47C3-7523A5F6999D}"/>
              </a:ext>
            </a:extLst>
          </p:cNvPr>
          <p:cNvSpPr>
            <a:spLocks noGrp="1"/>
          </p:cNvSpPr>
          <p:nvPr>
            <p:ph type="body" idx="1" hasCustomPrompt="1"/>
          </p:nvPr>
        </p:nvSpPr>
        <p:spPr>
          <a:xfrm>
            <a:off x="839788" y="2244095"/>
            <a:ext cx="5157787" cy="660626"/>
          </a:xfrm>
        </p:spPr>
        <p:txBody>
          <a:bodyPr anchor="b">
            <a:noAutofit/>
          </a:bodyPr>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l-SI" dirty="0" err="1"/>
              <a:t>Click</a:t>
            </a:r>
            <a:r>
              <a:rPr lang="sl-SI" dirty="0"/>
              <a:t> to </a:t>
            </a:r>
            <a:r>
              <a:rPr lang="sl-SI" dirty="0" err="1"/>
              <a:t>edit</a:t>
            </a:r>
            <a:r>
              <a:rPr lang="sl-SI" dirty="0"/>
              <a:t> </a:t>
            </a:r>
            <a:r>
              <a:rPr lang="sl-SI" dirty="0" err="1"/>
              <a:t>text</a:t>
            </a:r>
            <a:r>
              <a:rPr lang="sl-SI" dirty="0"/>
              <a:t> </a:t>
            </a:r>
            <a:r>
              <a:rPr lang="sl-SI" dirty="0" err="1"/>
              <a:t>style</a:t>
            </a:r>
            <a:endParaRPr lang="sl-SI" dirty="0"/>
          </a:p>
        </p:txBody>
      </p:sp>
      <p:sp>
        <p:nvSpPr>
          <p:cNvPr id="5" name="Označba mesta besedila 4">
            <a:extLst>
              <a:ext uri="{FF2B5EF4-FFF2-40B4-BE49-F238E27FC236}">
                <a16:creationId xmlns:a16="http://schemas.microsoft.com/office/drawing/2014/main" id="{60DB126C-0B15-FDB4-04D9-61D57EECBF61}"/>
              </a:ext>
            </a:extLst>
          </p:cNvPr>
          <p:cNvSpPr>
            <a:spLocks noGrp="1"/>
          </p:cNvSpPr>
          <p:nvPr>
            <p:ph type="body" sz="quarter" idx="3" hasCustomPrompt="1"/>
          </p:nvPr>
        </p:nvSpPr>
        <p:spPr>
          <a:xfrm>
            <a:off x="6172200" y="2244095"/>
            <a:ext cx="5183188" cy="660626"/>
          </a:xfrm>
        </p:spPr>
        <p:txBody>
          <a:bodyPr anchor="b">
            <a:noAutofit/>
          </a:bodyPr>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l-SI" dirty="0" err="1"/>
              <a:t>Click</a:t>
            </a:r>
            <a:r>
              <a:rPr lang="sl-SI" dirty="0"/>
              <a:t> to </a:t>
            </a:r>
            <a:r>
              <a:rPr lang="sl-SI" dirty="0" err="1"/>
              <a:t>edit</a:t>
            </a:r>
            <a:r>
              <a:rPr lang="sl-SI" dirty="0"/>
              <a:t> </a:t>
            </a:r>
            <a:r>
              <a:rPr lang="sl-SI" dirty="0" err="1"/>
              <a:t>text</a:t>
            </a:r>
            <a:r>
              <a:rPr lang="sl-SI" dirty="0"/>
              <a:t> </a:t>
            </a:r>
            <a:r>
              <a:rPr lang="sl-SI" dirty="0" err="1"/>
              <a:t>style</a:t>
            </a:r>
            <a:endParaRPr lang="sl-SI" dirty="0"/>
          </a:p>
        </p:txBody>
      </p:sp>
      <p:sp>
        <p:nvSpPr>
          <p:cNvPr id="7" name="Označba mesta datuma 6">
            <a:extLst>
              <a:ext uri="{FF2B5EF4-FFF2-40B4-BE49-F238E27FC236}">
                <a16:creationId xmlns:a16="http://schemas.microsoft.com/office/drawing/2014/main" id="{7CEBBCF0-5B12-FA1C-CF82-00EC1EFB93C6}"/>
              </a:ext>
            </a:extLst>
          </p:cNvPr>
          <p:cNvSpPr>
            <a:spLocks noGrp="1"/>
          </p:cNvSpPr>
          <p:nvPr>
            <p:ph type="dt" sz="half" idx="10"/>
          </p:nvPr>
        </p:nvSpPr>
        <p:spPr/>
        <p:txBody>
          <a:bodyPr/>
          <a:lstStyle/>
          <a:p>
            <a:fld id="{F401F209-735E-48CA-85CE-0A0508F1D7BF}" type="datetime1">
              <a:rPr lang="sl-SI" smtClean="0"/>
              <a:t>30. 09. 2026</a:t>
            </a:fld>
            <a:endParaRPr lang="sl-SI"/>
          </a:p>
        </p:txBody>
      </p:sp>
      <p:sp>
        <p:nvSpPr>
          <p:cNvPr id="8" name="Označba mesta noge 7">
            <a:extLst>
              <a:ext uri="{FF2B5EF4-FFF2-40B4-BE49-F238E27FC236}">
                <a16:creationId xmlns:a16="http://schemas.microsoft.com/office/drawing/2014/main" id="{12A1AF04-FC86-E0BC-0DD7-FB5226FE2B96}"/>
              </a:ext>
            </a:extLst>
          </p:cNvPr>
          <p:cNvSpPr>
            <a:spLocks noGrp="1"/>
          </p:cNvSpPr>
          <p:nvPr>
            <p:ph type="ftr" sz="quarter" idx="11"/>
          </p:nvPr>
        </p:nvSpPr>
        <p:spPr/>
        <p:txBody>
          <a:bodyPr/>
          <a:lstStyle/>
          <a:p>
            <a:endParaRPr lang="sl-SI"/>
          </a:p>
        </p:txBody>
      </p:sp>
      <p:sp>
        <p:nvSpPr>
          <p:cNvPr id="9" name="Označba mesta številke diapozitiva 8">
            <a:extLst>
              <a:ext uri="{FF2B5EF4-FFF2-40B4-BE49-F238E27FC236}">
                <a16:creationId xmlns:a16="http://schemas.microsoft.com/office/drawing/2014/main" id="{7ECA7BD9-2FF1-9B59-8D03-BFB0B5259384}"/>
              </a:ext>
            </a:extLst>
          </p:cNvPr>
          <p:cNvSpPr>
            <a:spLocks noGrp="1"/>
          </p:cNvSpPr>
          <p:nvPr>
            <p:ph type="sldNum" sz="quarter" idx="12"/>
          </p:nvPr>
        </p:nvSpPr>
        <p:spPr/>
        <p:txBody>
          <a:bodyPr/>
          <a:lstStyle/>
          <a:p>
            <a:fld id="{BEF6EA49-1D49-4C98-B784-A96DA3E6E2D2}" type="slidenum">
              <a:rPr lang="sl-SI" smtClean="0"/>
              <a:t>‹#›</a:t>
            </a:fld>
            <a:endParaRPr lang="sl-SI"/>
          </a:p>
        </p:txBody>
      </p:sp>
      <p:sp>
        <p:nvSpPr>
          <p:cNvPr id="15" name="Naslov 1">
            <a:extLst>
              <a:ext uri="{FF2B5EF4-FFF2-40B4-BE49-F238E27FC236}">
                <a16:creationId xmlns:a16="http://schemas.microsoft.com/office/drawing/2014/main" id="{11DD9E87-9CC5-0017-45DD-1563015BE722}"/>
              </a:ext>
            </a:extLst>
          </p:cNvPr>
          <p:cNvSpPr>
            <a:spLocks noGrp="1"/>
          </p:cNvSpPr>
          <p:nvPr>
            <p:ph type="title" hasCustomPrompt="1"/>
          </p:nvPr>
        </p:nvSpPr>
        <p:spPr>
          <a:xfrm>
            <a:off x="771525" y="681037"/>
            <a:ext cx="10580687" cy="919163"/>
          </a:xfrm>
        </p:spPr>
        <p:txBody>
          <a:bodyPr anchor="b">
            <a:normAutofit/>
          </a:bodyPr>
          <a:lstStyle>
            <a:lvl1pPr>
              <a:defRPr sz="3200" b="1">
                <a:solidFill>
                  <a:schemeClr val="bg1"/>
                </a:solidFill>
              </a:defRPr>
            </a:lvl1pPr>
          </a:lstStyle>
          <a:p>
            <a:r>
              <a:rPr lang="sl-SI" dirty="0" err="1"/>
              <a:t>Click</a:t>
            </a:r>
            <a:r>
              <a:rPr lang="sl-SI" dirty="0"/>
              <a:t> to </a:t>
            </a:r>
            <a:r>
              <a:rPr lang="sl-SI" dirty="0" err="1"/>
              <a:t>add</a:t>
            </a:r>
            <a:r>
              <a:rPr lang="sl-SI" dirty="0"/>
              <a:t> a title</a:t>
            </a:r>
          </a:p>
        </p:txBody>
      </p:sp>
      <p:sp>
        <p:nvSpPr>
          <p:cNvPr id="10" name="Označba mesta besedila 9">
            <a:extLst>
              <a:ext uri="{FF2B5EF4-FFF2-40B4-BE49-F238E27FC236}">
                <a16:creationId xmlns:a16="http://schemas.microsoft.com/office/drawing/2014/main" id="{867C8730-C055-2978-4F7D-B0E1731DCFFB}"/>
              </a:ext>
            </a:extLst>
          </p:cNvPr>
          <p:cNvSpPr>
            <a:spLocks noGrp="1"/>
          </p:cNvSpPr>
          <p:nvPr>
            <p:ph type="body" sz="quarter" idx="13" hasCustomPrompt="1"/>
          </p:nvPr>
        </p:nvSpPr>
        <p:spPr>
          <a:xfrm>
            <a:off x="836612" y="3071409"/>
            <a:ext cx="5160963" cy="2821379"/>
          </a:xfrm>
        </p:spPr>
        <p:txBody>
          <a:bodyPr>
            <a:normAutofit/>
          </a:bodyPr>
          <a:lstStyle>
            <a:lvl1pPr marL="0" indent="0">
              <a:buNone/>
              <a:defRPr sz="1800"/>
            </a:lvl1pPr>
          </a:lstStyle>
          <a:p>
            <a:pPr lvl="0"/>
            <a:r>
              <a:rPr lang="sl-SI" dirty="0" err="1"/>
              <a:t>Click</a:t>
            </a:r>
            <a:r>
              <a:rPr lang="sl-SI" dirty="0"/>
              <a:t> to </a:t>
            </a:r>
            <a:r>
              <a:rPr lang="sl-SI" dirty="0" err="1"/>
              <a:t>add</a:t>
            </a:r>
            <a:r>
              <a:rPr lang="sl-SI" dirty="0"/>
              <a:t> </a:t>
            </a:r>
            <a:r>
              <a:rPr lang="sl-SI" dirty="0" err="1"/>
              <a:t>text</a:t>
            </a:r>
            <a:endParaRPr lang="sl-SI" dirty="0"/>
          </a:p>
        </p:txBody>
      </p:sp>
      <p:sp>
        <p:nvSpPr>
          <p:cNvPr id="11" name="Označba mesta besedila 9">
            <a:extLst>
              <a:ext uri="{FF2B5EF4-FFF2-40B4-BE49-F238E27FC236}">
                <a16:creationId xmlns:a16="http://schemas.microsoft.com/office/drawing/2014/main" id="{35D48C4A-BCCB-66D6-DB98-B4A8891894CC}"/>
              </a:ext>
            </a:extLst>
          </p:cNvPr>
          <p:cNvSpPr>
            <a:spLocks noGrp="1"/>
          </p:cNvSpPr>
          <p:nvPr>
            <p:ph type="body" sz="quarter" idx="14" hasCustomPrompt="1"/>
          </p:nvPr>
        </p:nvSpPr>
        <p:spPr>
          <a:xfrm>
            <a:off x="6172200" y="3071409"/>
            <a:ext cx="5160963" cy="2821379"/>
          </a:xfrm>
        </p:spPr>
        <p:txBody>
          <a:bodyPr>
            <a:normAutofit/>
          </a:bodyPr>
          <a:lstStyle>
            <a:lvl1pPr marL="0" indent="0">
              <a:buNone/>
              <a:defRPr sz="1800"/>
            </a:lvl1pPr>
          </a:lstStyle>
          <a:p>
            <a:pPr lvl="0"/>
            <a:r>
              <a:rPr lang="sl-SI" dirty="0" err="1"/>
              <a:t>Click</a:t>
            </a:r>
            <a:r>
              <a:rPr lang="sl-SI" dirty="0"/>
              <a:t> to </a:t>
            </a:r>
            <a:r>
              <a:rPr lang="sl-SI" dirty="0" err="1"/>
              <a:t>add</a:t>
            </a:r>
            <a:r>
              <a:rPr lang="sl-SI" dirty="0"/>
              <a:t> </a:t>
            </a:r>
            <a:r>
              <a:rPr lang="sl-SI" dirty="0" err="1"/>
              <a:t>text</a:t>
            </a:r>
            <a:endParaRPr lang="sl-SI" dirty="0"/>
          </a:p>
        </p:txBody>
      </p:sp>
      <p:pic>
        <p:nvPicPr>
          <p:cNvPr id="33" name="Slika 32">
            <a:extLst>
              <a:ext uri="{FF2B5EF4-FFF2-40B4-BE49-F238E27FC236}">
                <a16:creationId xmlns:a16="http://schemas.microsoft.com/office/drawing/2014/main" id="{332D5132-838A-AB9A-D220-FD4C9B51F09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850673" y="348678"/>
            <a:ext cx="1006215" cy="403200"/>
          </a:xfrm>
          <a:prstGeom prst="rect">
            <a:avLst/>
          </a:prstGeom>
        </p:spPr>
      </p:pic>
    </p:spTree>
    <p:extLst>
      <p:ext uri="{BB962C8B-B14F-4D97-AF65-F5344CB8AC3E}">
        <p14:creationId xmlns:p14="http://schemas.microsoft.com/office/powerpoint/2010/main" val="59178926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Citat (siv)">
    <p:bg>
      <p:bgPr>
        <a:solidFill>
          <a:srgbClr val="58595B"/>
        </a:solidFill>
        <a:effectLst/>
      </p:bgPr>
    </p:bg>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BCE0332E-C593-3CF1-DC65-48DDA49A2F60}"/>
              </a:ext>
            </a:extLst>
          </p:cNvPr>
          <p:cNvSpPr>
            <a:spLocks noGrp="1"/>
          </p:cNvSpPr>
          <p:nvPr>
            <p:ph type="title" hasCustomPrompt="1"/>
          </p:nvPr>
        </p:nvSpPr>
        <p:spPr>
          <a:xfrm>
            <a:off x="1632858" y="1676400"/>
            <a:ext cx="8806542" cy="3494314"/>
          </a:xfrm>
        </p:spPr>
        <p:txBody>
          <a:bodyPr>
            <a:normAutofit/>
          </a:bodyPr>
          <a:lstStyle>
            <a:lvl1pPr algn="l">
              <a:defRPr sz="3200" b="1">
                <a:solidFill>
                  <a:schemeClr val="bg1"/>
                </a:solidFill>
              </a:defRPr>
            </a:lvl1pPr>
          </a:lstStyle>
          <a:p>
            <a:r>
              <a:rPr lang="sl-SI" dirty="0" err="1"/>
              <a:t>Click</a:t>
            </a:r>
            <a:r>
              <a:rPr lang="sl-SI" dirty="0"/>
              <a:t> to </a:t>
            </a:r>
            <a:r>
              <a:rPr lang="sl-SI" dirty="0" err="1"/>
              <a:t>add</a:t>
            </a:r>
            <a:r>
              <a:rPr lang="sl-SI" dirty="0"/>
              <a:t> a </a:t>
            </a:r>
            <a:r>
              <a:rPr lang="sl-SI" dirty="0" err="1"/>
              <a:t>quote</a:t>
            </a:r>
            <a:endParaRPr lang="sl-SI" dirty="0"/>
          </a:p>
        </p:txBody>
      </p:sp>
      <p:sp>
        <p:nvSpPr>
          <p:cNvPr id="3" name="Označba mesta datuma 2">
            <a:extLst>
              <a:ext uri="{FF2B5EF4-FFF2-40B4-BE49-F238E27FC236}">
                <a16:creationId xmlns:a16="http://schemas.microsoft.com/office/drawing/2014/main" id="{FD3517AB-2CA2-8EA2-5469-7B35DD2AA3E1}"/>
              </a:ext>
            </a:extLst>
          </p:cNvPr>
          <p:cNvSpPr>
            <a:spLocks noGrp="1"/>
          </p:cNvSpPr>
          <p:nvPr>
            <p:ph type="dt" sz="half" idx="10"/>
          </p:nvPr>
        </p:nvSpPr>
        <p:spPr/>
        <p:txBody>
          <a:bodyPr/>
          <a:lstStyle/>
          <a:p>
            <a:fld id="{7F74C27D-160B-443F-BB7F-1F3C75CE4007}" type="datetime1">
              <a:rPr lang="sl-SI" smtClean="0"/>
              <a:t>30. 09. 2026</a:t>
            </a:fld>
            <a:endParaRPr lang="sl-SI"/>
          </a:p>
        </p:txBody>
      </p:sp>
      <p:sp>
        <p:nvSpPr>
          <p:cNvPr id="4" name="Označba mesta noge 3">
            <a:extLst>
              <a:ext uri="{FF2B5EF4-FFF2-40B4-BE49-F238E27FC236}">
                <a16:creationId xmlns:a16="http://schemas.microsoft.com/office/drawing/2014/main" id="{ED073EA3-F910-4E95-C3C2-3CBAB7A82B4C}"/>
              </a:ext>
            </a:extLst>
          </p:cNvPr>
          <p:cNvSpPr>
            <a:spLocks noGrp="1"/>
          </p:cNvSpPr>
          <p:nvPr>
            <p:ph type="ftr" sz="quarter" idx="11"/>
          </p:nvPr>
        </p:nvSpPr>
        <p:spPr/>
        <p:txBody>
          <a:bodyPr/>
          <a:lstStyle/>
          <a:p>
            <a:endParaRPr lang="sl-SI"/>
          </a:p>
        </p:txBody>
      </p:sp>
      <p:sp>
        <p:nvSpPr>
          <p:cNvPr id="5" name="Označba mesta številke diapozitiva 4">
            <a:extLst>
              <a:ext uri="{FF2B5EF4-FFF2-40B4-BE49-F238E27FC236}">
                <a16:creationId xmlns:a16="http://schemas.microsoft.com/office/drawing/2014/main" id="{F2AE5F49-F3D6-D6E2-5FB7-0D7EF76A012F}"/>
              </a:ext>
            </a:extLst>
          </p:cNvPr>
          <p:cNvSpPr>
            <a:spLocks noGrp="1"/>
          </p:cNvSpPr>
          <p:nvPr>
            <p:ph type="sldNum" sz="quarter" idx="12"/>
          </p:nvPr>
        </p:nvSpPr>
        <p:spPr/>
        <p:txBody>
          <a:bodyPr/>
          <a:lstStyle>
            <a:lvl1pPr>
              <a:defRPr>
                <a:solidFill>
                  <a:schemeClr val="bg1"/>
                </a:solidFill>
              </a:defRPr>
            </a:lvl1pPr>
          </a:lstStyle>
          <a:p>
            <a:fld id="{BEF6EA49-1D49-4C98-B784-A96DA3E6E2D2}" type="slidenum">
              <a:rPr lang="sl-SI" smtClean="0"/>
              <a:pPr/>
              <a:t>‹#›</a:t>
            </a:fld>
            <a:endParaRPr lang="sl-SI" dirty="0"/>
          </a:p>
        </p:txBody>
      </p:sp>
      <p:pic>
        <p:nvPicPr>
          <p:cNvPr id="27" name="Slika 26">
            <a:extLst>
              <a:ext uri="{FF2B5EF4-FFF2-40B4-BE49-F238E27FC236}">
                <a16:creationId xmlns:a16="http://schemas.microsoft.com/office/drawing/2014/main" id="{2DFC8C76-E640-8346-6672-52813237B93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850673" y="348678"/>
            <a:ext cx="1006215" cy="403200"/>
          </a:xfrm>
          <a:prstGeom prst="rect">
            <a:avLst/>
          </a:prstGeom>
        </p:spPr>
      </p:pic>
    </p:spTree>
    <p:extLst>
      <p:ext uri="{BB962C8B-B14F-4D97-AF65-F5344CB8AC3E}">
        <p14:creationId xmlns:p14="http://schemas.microsoft.com/office/powerpoint/2010/main" val="315347662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Citat (rdeč)">
    <p:bg>
      <p:bgPr>
        <a:solidFill>
          <a:srgbClr val="E03127"/>
        </a:solidFill>
        <a:effectLst/>
      </p:bgPr>
    </p:bg>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BCE0332E-C593-3CF1-DC65-48DDA49A2F60}"/>
              </a:ext>
            </a:extLst>
          </p:cNvPr>
          <p:cNvSpPr>
            <a:spLocks noGrp="1"/>
          </p:cNvSpPr>
          <p:nvPr>
            <p:ph type="title" hasCustomPrompt="1"/>
          </p:nvPr>
        </p:nvSpPr>
        <p:spPr>
          <a:xfrm>
            <a:off x="1632858" y="1676400"/>
            <a:ext cx="8806542" cy="3494314"/>
          </a:xfrm>
        </p:spPr>
        <p:txBody>
          <a:bodyPr>
            <a:normAutofit/>
          </a:bodyPr>
          <a:lstStyle>
            <a:lvl1pPr algn="l">
              <a:defRPr sz="3200" b="1">
                <a:solidFill>
                  <a:schemeClr val="bg1"/>
                </a:solidFill>
              </a:defRPr>
            </a:lvl1pPr>
          </a:lstStyle>
          <a:p>
            <a:r>
              <a:rPr lang="sl-SI" dirty="0" err="1"/>
              <a:t>Click</a:t>
            </a:r>
            <a:r>
              <a:rPr lang="sl-SI" dirty="0"/>
              <a:t> to </a:t>
            </a:r>
            <a:r>
              <a:rPr lang="sl-SI" dirty="0" err="1"/>
              <a:t>add</a:t>
            </a:r>
            <a:r>
              <a:rPr lang="sl-SI" dirty="0"/>
              <a:t> a </a:t>
            </a:r>
            <a:r>
              <a:rPr lang="sl-SI" dirty="0" err="1"/>
              <a:t>quote</a:t>
            </a:r>
            <a:endParaRPr lang="sl-SI" dirty="0"/>
          </a:p>
        </p:txBody>
      </p:sp>
      <p:sp>
        <p:nvSpPr>
          <p:cNvPr id="3" name="Označba mesta datuma 2">
            <a:extLst>
              <a:ext uri="{FF2B5EF4-FFF2-40B4-BE49-F238E27FC236}">
                <a16:creationId xmlns:a16="http://schemas.microsoft.com/office/drawing/2014/main" id="{FD3517AB-2CA2-8EA2-5469-7B35DD2AA3E1}"/>
              </a:ext>
            </a:extLst>
          </p:cNvPr>
          <p:cNvSpPr>
            <a:spLocks noGrp="1"/>
          </p:cNvSpPr>
          <p:nvPr>
            <p:ph type="dt" sz="half" idx="10"/>
          </p:nvPr>
        </p:nvSpPr>
        <p:spPr/>
        <p:txBody>
          <a:bodyPr/>
          <a:lstStyle/>
          <a:p>
            <a:fld id="{7F74C27D-160B-443F-BB7F-1F3C75CE4007}" type="datetime1">
              <a:rPr lang="sl-SI" smtClean="0"/>
              <a:t>30. 09. 2026</a:t>
            </a:fld>
            <a:endParaRPr lang="sl-SI"/>
          </a:p>
        </p:txBody>
      </p:sp>
      <p:sp>
        <p:nvSpPr>
          <p:cNvPr id="4" name="Označba mesta noge 3">
            <a:extLst>
              <a:ext uri="{FF2B5EF4-FFF2-40B4-BE49-F238E27FC236}">
                <a16:creationId xmlns:a16="http://schemas.microsoft.com/office/drawing/2014/main" id="{ED073EA3-F910-4E95-C3C2-3CBAB7A82B4C}"/>
              </a:ext>
            </a:extLst>
          </p:cNvPr>
          <p:cNvSpPr>
            <a:spLocks noGrp="1"/>
          </p:cNvSpPr>
          <p:nvPr>
            <p:ph type="ftr" sz="quarter" idx="11"/>
          </p:nvPr>
        </p:nvSpPr>
        <p:spPr/>
        <p:txBody>
          <a:bodyPr/>
          <a:lstStyle/>
          <a:p>
            <a:endParaRPr lang="sl-SI"/>
          </a:p>
        </p:txBody>
      </p:sp>
      <p:sp>
        <p:nvSpPr>
          <p:cNvPr id="5" name="Označba mesta številke diapozitiva 4">
            <a:extLst>
              <a:ext uri="{FF2B5EF4-FFF2-40B4-BE49-F238E27FC236}">
                <a16:creationId xmlns:a16="http://schemas.microsoft.com/office/drawing/2014/main" id="{F2AE5F49-F3D6-D6E2-5FB7-0D7EF76A012F}"/>
              </a:ext>
            </a:extLst>
          </p:cNvPr>
          <p:cNvSpPr>
            <a:spLocks noGrp="1"/>
          </p:cNvSpPr>
          <p:nvPr>
            <p:ph type="sldNum" sz="quarter" idx="12"/>
          </p:nvPr>
        </p:nvSpPr>
        <p:spPr/>
        <p:txBody>
          <a:bodyPr/>
          <a:lstStyle>
            <a:lvl1pPr>
              <a:defRPr>
                <a:solidFill>
                  <a:schemeClr val="bg1"/>
                </a:solidFill>
              </a:defRPr>
            </a:lvl1pPr>
          </a:lstStyle>
          <a:p>
            <a:fld id="{BEF6EA49-1D49-4C98-B784-A96DA3E6E2D2}" type="slidenum">
              <a:rPr lang="sl-SI" smtClean="0"/>
              <a:pPr/>
              <a:t>‹#›</a:t>
            </a:fld>
            <a:endParaRPr lang="sl-SI" dirty="0"/>
          </a:p>
        </p:txBody>
      </p:sp>
      <p:pic>
        <p:nvPicPr>
          <p:cNvPr id="29" name="Slika 28">
            <a:extLst>
              <a:ext uri="{FF2B5EF4-FFF2-40B4-BE49-F238E27FC236}">
                <a16:creationId xmlns:a16="http://schemas.microsoft.com/office/drawing/2014/main" id="{09E8CB46-9AC8-0D2B-372C-F0E10EA2713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850673" y="348678"/>
            <a:ext cx="1006215" cy="403200"/>
          </a:xfrm>
          <a:prstGeom prst="rect">
            <a:avLst/>
          </a:prstGeom>
        </p:spPr>
      </p:pic>
    </p:spTree>
    <p:extLst>
      <p:ext uri="{BB962C8B-B14F-4D97-AF65-F5344CB8AC3E}">
        <p14:creationId xmlns:p14="http://schemas.microsoft.com/office/powerpoint/2010/main" val="125743393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Citat (bel)">
    <p:bg>
      <p:bgPr>
        <a:solidFill>
          <a:schemeClr val="bg1"/>
        </a:solidFill>
        <a:effectLst/>
      </p:bgPr>
    </p:bg>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BCE0332E-C593-3CF1-DC65-48DDA49A2F60}"/>
              </a:ext>
            </a:extLst>
          </p:cNvPr>
          <p:cNvSpPr>
            <a:spLocks noGrp="1"/>
          </p:cNvSpPr>
          <p:nvPr>
            <p:ph type="title" hasCustomPrompt="1"/>
          </p:nvPr>
        </p:nvSpPr>
        <p:spPr>
          <a:xfrm>
            <a:off x="1632858" y="1676400"/>
            <a:ext cx="8806542" cy="3494314"/>
          </a:xfrm>
        </p:spPr>
        <p:txBody>
          <a:bodyPr>
            <a:normAutofit/>
          </a:bodyPr>
          <a:lstStyle>
            <a:lvl1pPr algn="l">
              <a:defRPr sz="3200" b="1">
                <a:solidFill>
                  <a:srgbClr val="58595B"/>
                </a:solidFill>
              </a:defRPr>
            </a:lvl1pPr>
          </a:lstStyle>
          <a:p>
            <a:r>
              <a:rPr lang="sl-SI" dirty="0" err="1"/>
              <a:t>Click</a:t>
            </a:r>
            <a:r>
              <a:rPr lang="sl-SI" dirty="0"/>
              <a:t> to </a:t>
            </a:r>
            <a:r>
              <a:rPr lang="sl-SI" dirty="0" err="1"/>
              <a:t>add</a:t>
            </a:r>
            <a:r>
              <a:rPr lang="sl-SI" dirty="0"/>
              <a:t> a </a:t>
            </a:r>
            <a:r>
              <a:rPr lang="sl-SI" dirty="0" err="1"/>
              <a:t>quote</a:t>
            </a:r>
            <a:endParaRPr lang="sl-SI" dirty="0"/>
          </a:p>
        </p:txBody>
      </p:sp>
      <p:sp>
        <p:nvSpPr>
          <p:cNvPr id="3" name="Označba mesta datuma 2">
            <a:extLst>
              <a:ext uri="{FF2B5EF4-FFF2-40B4-BE49-F238E27FC236}">
                <a16:creationId xmlns:a16="http://schemas.microsoft.com/office/drawing/2014/main" id="{FD3517AB-2CA2-8EA2-5469-7B35DD2AA3E1}"/>
              </a:ext>
            </a:extLst>
          </p:cNvPr>
          <p:cNvSpPr>
            <a:spLocks noGrp="1"/>
          </p:cNvSpPr>
          <p:nvPr>
            <p:ph type="dt" sz="half" idx="10"/>
          </p:nvPr>
        </p:nvSpPr>
        <p:spPr/>
        <p:txBody>
          <a:bodyPr/>
          <a:lstStyle/>
          <a:p>
            <a:fld id="{7F74C27D-160B-443F-BB7F-1F3C75CE4007}" type="datetime1">
              <a:rPr lang="sl-SI" smtClean="0"/>
              <a:t>30. 09. 2026</a:t>
            </a:fld>
            <a:endParaRPr lang="sl-SI"/>
          </a:p>
        </p:txBody>
      </p:sp>
      <p:sp>
        <p:nvSpPr>
          <p:cNvPr id="4" name="Označba mesta noge 3">
            <a:extLst>
              <a:ext uri="{FF2B5EF4-FFF2-40B4-BE49-F238E27FC236}">
                <a16:creationId xmlns:a16="http://schemas.microsoft.com/office/drawing/2014/main" id="{ED073EA3-F910-4E95-C3C2-3CBAB7A82B4C}"/>
              </a:ext>
            </a:extLst>
          </p:cNvPr>
          <p:cNvSpPr>
            <a:spLocks noGrp="1"/>
          </p:cNvSpPr>
          <p:nvPr>
            <p:ph type="ftr" sz="quarter" idx="11"/>
          </p:nvPr>
        </p:nvSpPr>
        <p:spPr/>
        <p:txBody>
          <a:bodyPr/>
          <a:lstStyle/>
          <a:p>
            <a:endParaRPr lang="sl-SI"/>
          </a:p>
        </p:txBody>
      </p:sp>
      <p:sp>
        <p:nvSpPr>
          <p:cNvPr id="5" name="Označba mesta številke diapozitiva 4">
            <a:extLst>
              <a:ext uri="{FF2B5EF4-FFF2-40B4-BE49-F238E27FC236}">
                <a16:creationId xmlns:a16="http://schemas.microsoft.com/office/drawing/2014/main" id="{F2AE5F49-F3D6-D6E2-5FB7-0D7EF76A012F}"/>
              </a:ext>
            </a:extLst>
          </p:cNvPr>
          <p:cNvSpPr>
            <a:spLocks noGrp="1"/>
          </p:cNvSpPr>
          <p:nvPr>
            <p:ph type="sldNum" sz="quarter" idx="12"/>
          </p:nvPr>
        </p:nvSpPr>
        <p:spPr/>
        <p:txBody>
          <a:bodyPr/>
          <a:lstStyle>
            <a:lvl1pPr>
              <a:defRPr>
                <a:solidFill>
                  <a:srgbClr val="58595B"/>
                </a:solidFill>
              </a:defRPr>
            </a:lvl1pPr>
          </a:lstStyle>
          <a:p>
            <a:fld id="{BEF6EA49-1D49-4C98-B784-A96DA3E6E2D2}" type="slidenum">
              <a:rPr lang="sl-SI" smtClean="0"/>
              <a:pPr/>
              <a:t>‹#›</a:t>
            </a:fld>
            <a:endParaRPr lang="sl-SI" dirty="0"/>
          </a:p>
        </p:txBody>
      </p:sp>
      <p:pic>
        <p:nvPicPr>
          <p:cNvPr id="28" name="Slika 27">
            <a:extLst>
              <a:ext uri="{FF2B5EF4-FFF2-40B4-BE49-F238E27FC236}">
                <a16:creationId xmlns:a16="http://schemas.microsoft.com/office/drawing/2014/main" id="{EABC2666-61A7-5730-9BD5-ADD0EF9E806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850672" y="350987"/>
            <a:ext cx="1006215" cy="403200"/>
          </a:xfrm>
          <a:prstGeom prst="rect">
            <a:avLst/>
          </a:prstGeom>
        </p:spPr>
      </p:pic>
    </p:spTree>
    <p:extLst>
      <p:ext uri="{BB962C8B-B14F-4D97-AF65-F5344CB8AC3E}">
        <p14:creationId xmlns:p14="http://schemas.microsoft.com/office/powerpoint/2010/main" val="47305476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Naslov z dvema številskima prikazoma">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84E7D20F-B8A0-CF22-B566-23A1202DAE2F}"/>
              </a:ext>
            </a:extLst>
          </p:cNvPr>
          <p:cNvSpPr>
            <a:spLocks noGrp="1"/>
          </p:cNvSpPr>
          <p:nvPr>
            <p:ph type="title" hasCustomPrompt="1"/>
          </p:nvPr>
        </p:nvSpPr>
        <p:spPr>
          <a:xfrm>
            <a:off x="762000" y="600075"/>
            <a:ext cx="6696075" cy="1228725"/>
          </a:xfrm>
        </p:spPr>
        <p:txBody>
          <a:bodyPr anchor="b">
            <a:normAutofit/>
          </a:bodyPr>
          <a:lstStyle>
            <a:lvl1pPr>
              <a:defRPr sz="3200" b="1">
                <a:solidFill>
                  <a:srgbClr val="E03127"/>
                </a:solidFill>
              </a:defRPr>
            </a:lvl1pPr>
          </a:lstStyle>
          <a:p>
            <a:r>
              <a:rPr lang="sl-SI" dirty="0" err="1"/>
              <a:t>Click</a:t>
            </a:r>
            <a:r>
              <a:rPr lang="sl-SI" dirty="0"/>
              <a:t> to </a:t>
            </a:r>
            <a:r>
              <a:rPr lang="sl-SI" dirty="0" err="1"/>
              <a:t>add</a:t>
            </a:r>
            <a:r>
              <a:rPr lang="sl-SI" dirty="0"/>
              <a:t> a title</a:t>
            </a:r>
          </a:p>
        </p:txBody>
      </p:sp>
      <p:sp>
        <p:nvSpPr>
          <p:cNvPr id="3" name="Označba mesta datuma 2">
            <a:extLst>
              <a:ext uri="{FF2B5EF4-FFF2-40B4-BE49-F238E27FC236}">
                <a16:creationId xmlns:a16="http://schemas.microsoft.com/office/drawing/2014/main" id="{79E82A6C-DD12-6EA8-14E3-57215094D419}"/>
              </a:ext>
            </a:extLst>
          </p:cNvPr>
          <p:cNvSpPr>
            <a:spLocks noGrp="1"/>
          </p:cNvSpPr>
          <p:nvPr>
            <p:ph type="dt" sz="half" idx="10"/>
          </p:nvPr>
        </p:nvSpPr>
        <p:spPr/>
        <p:txBody>
          <a:bodyPr/>
          <a:lstStyle/>
          <a:p>
            <a:fld id="{4073238D-C30F-4C53-AE0B-75EDF3ABF15F}" type="datetime1">
              <a:rPr lang="sl-SI" smtClean="0"/>
              <a:t>30. 09. 2026</a:t>
            </a:fld>
            <a:endParaRPr lang="sl-SI" dirty="0"/>
          </a:p>
        </p:txBody>
      </p:sp>
      <p:sp>
        <p:nvSpPr>
          <p:cNvPr id="4" name="Označba mesta noge 3">
            <a:extLst>
              <a:ext uri="{FF2B5EF4-FFF2-40B4-BE49-F238E27FC236}">
                <a16:creationId xmlns:a16="http://schemas.microsoft.com/office/drawing/2014/main" id="{325619DD-8EC7-7EAB-A08A-EB0C941E05D1}"/>
              </a:ext>
            </a:extLst>
          </p:cNvPr>
          <p:cNvSpPr>
            <a:spLocks noGrp="1"/>
          </p:cNvSpPr>
          <p:nvPr>
            <p:ph type="ftr" sz="quarter" idx="11"/>
          </p:nvPr>
        </p:nvSpPr>
        <p:spPr/>
        <p:txBody>
          <a:bodyPr/>
          <a:lstStyle/>
          <a:p>
            <a:endParaRPr lang="sl-SI" dirty="0"/>
          </a:p>
        </p:txBody>
      </p:sp>
      <p:sp>
        <p:nvSpPr>
          <p:cNvPr id="5" name="Označba mesta številke diapozitiva 4">
            <a:extLst>
              <a:ext uri="{FF2B5EF4-FFF2-40B4-BE49-F238E27FC236}">
                <a16:creationId xmlns:a16="http://schemas.microsoft.com/office/drawing/2014/main" id="{941BEB60-F14D-D46D-F939-D204845B3B8C}"/>
              </a:ext>
            </a:extLst>
          </p:cNvPr>
          <p:cNvSpPr>
            <a:spLocks noGrp="1"/>
          </p:cNvSpPr>
          <p:nvPr>
            <p:ph type="sldNum" sz="quarter" idx="12"/>
          </p:nvPr>
        </p:nvSpPr>
        <p:spPr/>
        <p:txBody>
          <a:bodyPr/>
          <a:lstStyle/>
          <a:p>
            <a:fld id="{BEF6EA49-1D49-4C98-B784-A96DA3E6E2D2}" type="slidenum">
              <a:rPr lang="sl-SI" smtClean="0"/>
              <a:pPr/>
              <a:t>‹#›</a:t>
            </a:fld>
            <a:endParaRPr lang="sl-SI" dirty="0"/>
          </a:p>
        </p:txBody>
      </p:sp>
      <p:sp>
        <p:nvSpPr>
          <p:cNvPr id="9" name="Označba mesta besedila 8">
            <a:extLst>
              <a:ext uri="{FF2B5EF4-FFF2-40B4-BE49-F238E27FC236}">
                <a16:creationId xmlns:a16="http://schemas.microsoft.com/office/drawing/2014/main" id="{B3F27475-1FB1-F246-C4A7-3CA9C9F161A9}"/>
              </a:ext>
            </a:extLst>
          </p:cNvPr>
          <p:cNvSpPr>
            <a:spLocks noGrp="1"/>
          </p:cNvSpPr>
          <p:nvPr>
            <p:ph type="body" sz="quarter" idx="13" hasCustomPrompt="1"/>
          </p:nvPr>
        </p:nvSpPr>
        <p:spPr>
          <a:xfrm>
            <a:off x="762001" y="3819525"/>
            <a:ext cx="5048249" cy="2095500"/>
          </a:xfrm>
        </p:spPr>
        <p:txBody>
          <a:bodyPr>
            <a:normAutofit/>
          </a:bodyPr>
          <a:lstStyle>
            <a:lvl1pPr marL="0" indent="0">
              <a:buNone/>
              <a:defRPr sz="1600"/>
            </a:lvl1pPr>
            <a:lvl2pPr marL="457200" indent="0">
              <a:buNone/>
              <a:defRPr/>
            </a:lvl2pPr>
            <a:lvl3pPr marL="914400" indent="0">
              <a:buNone/>
              <a:defRPr/>
            </a:lvl3pPr>
            <a:lvl4pPr marL="1371600" indent="0">
              <a:buNone/>
              <a:defRPr/>
            </a:lvl4pPr>
            <a:lvl5pPr marL="1828800" indent="0">
              <a:buNone/>
              <a:defRPr/>
            </a:lvl5pPr>
          </a:lstStyle>
          <a:p>
            <a:pPr lvl="0"/>
            <a:r>
              <a:rPr lang="sl-SI" dirty="0" err="1"/>
              <a:t>Click</a:t>
            </a:r>
            <a:r>
              <a:rPr lang="sl-SI" dirty="0"/>
              <a:t> to </a:t>
            </a:r>
            <a:r>
              <a:rPr lang="sl-SI" dirty="0" err="1"/>
              <a:t>add</a:t>
            </a:r>
            <a:r>
              <a:rPr lang="sl-SI" dirty="0"/>
              <a:t> </a:t>
            </a:r>
            <a:r>
              <a:rPr lang="sl-SI" dirty="0" err="1"/>
              <a:t>text</a:t>
            </a:r>
            <a:endParaRPr lang="sl-SI" dirty="0"/>
          </a:p>
        </p:txBody>
      </p:sp>
      <p:sp>
        <p:nvSpPr>
          <p:cNvPr id="11" name="Označba mesta besedila 10">
            <a:extLst>
              <a:ext uri="{FF2B5EF4-FFF2-40B4-BE49-F238E27FC236}">
                <a16:creationId xmlns:a16="http://schemas.microsoft.com/office/drawing/2014/main" id="{B6C10AE4-372F-9663-BBBE-EFB3A48A9C98}"/>
              </a:ext>
            </a:extLst>
          </p:cNvPr>
          <p:cNvSpPr>
            <a:spLocks noGrp="1"/>
          </p:cNvSpPr>
          <p:nvPr>
            <p:ph type="body" sz="quarter" idx="14" hasCustomPrompt="1"/>
          </p:nvPr>
        </p:nvSpPr>
        <p:spPr>
          <a:xfrm>
            <a:off x="762000" y="2552700"/>
            <a:ext cx="5048250" cy="1114426"/>
          </a:xfrm>
        </p:spPr>
        <p:txBody>
          <a:bodyPr anchor="b">
            <a:noAutofit/>
          </a:bodyPr>
          <a:lstStyle>
            <a:lvl1pPr marL="0" indent="0" algn="ctr">
              <a:buNone/>
              <a:defRPr sz="6600" b="1"/>
            </a:lvl1pPr>
            <a:lvl2pPr marL="457200" indent="0">
              <a:buNone/>
              <a:defRPr/>
            </a:lvl2pPr>
            <a:lvl3pPr marL="914400" indent="0">
              <a:buNone/>
              <a:defRPr/>
            </a:lvl3pPr>
            <a:lvl4pPr marL="1371600" indent="0">
              <a:buNone/>
              <a:defRPr/>
            </a:lvl4pPr>
            <a:lvl5pPr marL="1828800" indent="0">
              <a:buNone/>
              <a:defRPr/>
            </a:lvl5pPr>
          </a:lstStyle>
          <a:p>
            <a:pPr lvl="0"/>
            <a:r>
              <a:rPr lang="sl-SI" dirty="0"/>
              <a:t>No.</a:t>
            </a:r>
          </a:p>
        </p:txBody>
      </p:sp>
      <p:sp>
        <p:nvSpPr>
          <p:cNvPr id="16" name="Označba mesta besedila 8">
            <a:extLst>
              <a:ext uri="{FF2B5EF4-FFF2-40B4-BE49-F238E27FC236}">
                <a16:creationId xmlns:a16="http://schemas.microsoft.com/office/drawing/2014/main" id="{212DE12C-DFAD-C00D-26BE-CCC72DB6FB3D}"/>
              </a:ext>
            </a:extLst>
          </p:cNvPr>
          <p:cNvSpPr>
            <a:spLocks noGrp="1"/>
          </p:cNvSpPr>
          <p:nvPr>
            <p:ph type="body" sz="quarter" idx="17" hasCustomPrompt="1"/>
          </p:nvPr>
        </p:nvSpPr>
        <p:spPr>
          <a:xfrm>
            <a:off x="6467474" y="3819525"/>
            <a:ext cx="4962526" cy="2095500"/>
          </a:xfrm>
        </p:spPr>
        <p:txBody>
          <a:bodyPr>
            <a:normAutofit/>
          </a:bodyPr>
          <a:lstStyle>
            <a:lvl1pPr marL="0" indent="0">
              <a:buNone/>
              <a:defRPr sz="1600"/>
            </a:lvl1pPr>
            <a:lvl2pPr marL="457200" indent="0">
              <a:buNone/>
              <a:defRPr/>
            </a:lvl2pPr>
            <a:lvl3pPr marL="914400" indent="0">
              <a:buNone/>
              <a:defRPr/>
            </a:lvl3pPr>
            <a:lvl4pPr marL="1371600" indent="0">
              <a:buNone/>
              <a:defRPr/>
            </a:lvl4pPr>
            <a:lvl5pPr marL="1828800" indent="0">
              <a:buNone/>
              <a:defRPr/>
            </a:lvl5pPr>
          </a:lstStyle>
          <a:p>
            <a:pPr lvl="0"/>
            <a:r>
              <a:rPr lang="sl-SI" dirty="0" err="1"/>
              <a:t>Click</a:t>
            </a:r>
            <a:r>
              <a:rPr lang="sl-SI" dirty="0"/>
              <a:t> to </a:t>
            </a:r>
            <a:r>
              <a:rPr lang="sl-SI" dirty="0" err="1"/>
              <a:t>add</a:t>
            </a:r>
            <a:r>
              <a:rPr lang="sl-SI" dirty="0"/>
              <a:t> </a:t>
            </a:r>
            <a:r>
              <a:rPr lang="sl-SI" dirty="0" err="1"/>
              <a:t>text</a:t>
            </a:r>
            <a:endParaRPr lang="sl-SI" dirty="0"/>
          </a:p>
        </p:txBody>
      </p:sp>
      <p:sp>
        <p:nvSpPr>
          <p:cNvPr id="17" name="Označba mesta besedila 10">
            <a:extLst>
              <a:ext uri="{FF2B5EF4-FFF2-40B4-BE49-F238E27FC236}">
                <a16:creationId xmlns:a16="http://schemas.microsoft.com/office/drawing/2014/main" id="{CC99D20A-700C-8A3F-8582-EF73C8204F60}"/>
              </a:ext>
            </a:extLst>
          </p:cNvPr>
          <p:cNvSpPr>
            <a:spLocks noGrp="1"/>
          </p:cNvSpPr>
          <p:nvPr>
            <p:ph type="body" sz="quarter" idx="18" hasCustomPrompt="1"/>
          </p:nvPr>
        </p:nvSpPr>
        <p:spPr>
          <a:xfrm>
            <a:off x="6467475" y="2552700"/>
            <a:ext cx="4962526" cy="1114426"/>
          </a:xfrm>
        </p:spPr>
        <p:txBody>
          <a:bodyPr anchor="b">
            <a:noAutofit/>
          </a:bodyPr>
          <a:lstStyle>
            <a:lvl1pPr marL="0" indent="0" algn="ctr">
              <a:buNone/>
              <a:defRPr sz="6600" b="1"/>
            </a:lvl1pPr>
            <a:lvl2pPr marL="457200" indent="0">
              <a:buNone/>
              <a:defRPr/>
            </a:lvl2pPr>
            <a:lvl3pPr marL="914400" indent="0">
              <a:buNone/>
              <a:defRPr/>
            </a:lvl3pPr>
            <a:lvl4pPr marL="1371600" indent="0">
              <a:buNone/>
              <a:defRPr/>
            </a:lvl4pPr>
            <a:lvl5pPr marL="1828800" indent="0">
              <a:buNone/>
              <a:defRPr/>
            </a:lvl5pPr>
          </a:lstStyle>
          <a:p>
            <a:pPr lvl="0"/>
            <a:r>
              <a:rPr lang="sl-SI" dirty="0"/>
              <a:t>No.</a:t>
            </a:r>
          </a:p>
        </p:txBody>
      </p:sp>
      <p:pic>
        <p:nvPicPr>
          <p:cNvPr id="31" name="Slika 30">
            <a:extLst>
              <a:ext uri="{FF2B5EF4-FFF2-40B4-BE49-F238E27FC236}">
                <a16:creationId xmlns:a16="http://schemas.microsoft.com/office/drawing/2014/main" id="{42EAE54A-7372-0FBA-587C-C22B7DC92FC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850672" y="350987"/>
            <a:ext cx="1006215" cy="403200"/>
          </a:xfrm>
          <a:prstGeom prst="rect">
            <a:avLst/>
          </a:prstGeom>
        </p:spPr>
      </p:pic>
    </p:spTree>
    <p:extLst>
      <p:ext uri="{BB962C8B-B14F-4D97-AF65-F5344CB8AC3E}">
        <p14:creationId xmlns:p14="http://schemas.microsoft.com/office/powerpoint/2010/main" val="214860743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Naslov s tremi številskimi prikazi">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84E7D20F-B8A0-CF22-B566-23A1202DAE2F}"/>
              </a:ext>
            </a:extLst>
          </p:cNvPr>
          <p:cNvSpPr>
            <a:spLocks noGrp="1"/>
          </p:cNvSpPr>
          <p:nvPr>
            <p:ph type="title" hasCustomPrompt="1"/>
          </p:nvPr>
        </p:nvSpPr>
        <p:spPr>
          <a:xfrm>
            <a:off x="762000" y="600075"/>
            <a:ext cx="6705600" cy="1228725"/>
          </a:xfrm>
        </p:spPr>
        <p:txBody>
          <a:bodyPr anchor="b">
            <a:normAutofit/>
          </a:bodyPr>
          <a:lstStyle>
            <a:lvl1pPr>
              <a:defRPr sz="3200" b="1">
                <a:solidFill>
                  <a:srgbClr val="E03127"/>
                </a:solidFill>
              </a:defRPr>
            </a:lvl1pPr>
          </a:lstStyle>
          <a:p>
            <a:r>
              <a:rPr lang="sl-SI" dirty="0" err="1"/>
              <a:t>Click</a:t>
            </a:r>
            <a:r>
              <a:rPr lang="sl-SI" dirty="0"/>
              <a:t> to </a:t>
            </a:r>
            <a:r>
              <a:rPr lang="sl-SI" dirty="0" err="1"/>
              <a:t>add</a:t>
            </a:r>
            <a:r>
              <a:rPr lang="sl-SI" dirty="0"/>
              <a:t> a title</a:t>
            </a:r>
          </a:p>
        </p:txBody>
      </p:sp>
      <p:sp>
        <p:nvSpPr>
          <p:cNvPr id="3" name="Označba mesta datuma 2">
            <a:extLst>
              <a:ext uri="{FF2B5EF4-FFF2-40B4-BE49-F238E27FC236}">
                <a16:creationId xmlns:a16="http://schemas.microsoft.com/office/drawing/2014/main" id="{79E82A6C-DD12-6EA8-14E3-57215094D419}"/>
              </a:ext>
            </a:extLst>
          </p:cNvPr>
          <p:cNvSpPr>
            <a:spLocks noGrp="1"/>
          </p:cNvSpPr>
          <p:nvPr>
            <p:ph type="dt" sz="half" idx="10"/>
          </p:nvPr>
        </p:nvSpPr>
        <p:spPr/>
        <p:txBody>
          <a:bodyPr/>
          <a:lstStyle/>
          <a:p>
            <a:fld id="{4073238D-C30F-4C53-AE0B-75EDF3ABF15F}" type="datetime1">
              <a:rPr lang="sl-SI" smtClean="0"/>
              <a:t>30. 09. 2026</a:t>
            </a:fld>
            <a:endParaRPr lang="sl-SI" dirty="0"/>
          </a:p>
        </p:txBody>
      </p:sp>
      <p:sp>
        <p:nvSpPr>
          <p:cNvPr id="4" name="Označba mesta noge 3">
            <a:extLst>
              <a:ext uri="{FF2B5EF4-FFF2-40B4-BE49-F238E27FC236}">
                <a16:creationId xmlns:a16="http://schemas.microsoft.com/office/drawing/2014/main" id="{325619DD-8EC7-7EAB-A08A-EB0C941E05D1}"/>
              </a:ext>
            </a:extLst>
          </p:cNvPr>
          <p:cNvSpPr>
            <a:spLocks noGrp="1"/>
          </p:cNvSpPr>
          <p:nvPr>
            <p:ph type="ftr" sz="quarter" idx="11"/>
          </p:nvPr>
        </p:nvSpPr>
        <p:spPr/>
        <p:txBody>
          <a:bodyPr/>
          <a:lstStyle/>
          <a:p>
            <a:endParaRPr lang="sl-SI" dirty="0"/>
          </a:p>
        </p:txBody>
      </p:sp>
      <p:sp>
        <p:nvSpPr>
          <p:cNvPr id="5" name="Označba mesta številke diapozitiva 4">
            <a:extLst>
              <a:ext uri="{FF2B5EF4-FFF2-40B4-BE49-F238E27FC236}">
                <a16:creationId xmlns:a16="http://schemas.microsoft.com/office/drawing/2014/main" id="{941BEB60-F14D-D46D-F939-D204845B3B8C}"/>
              </a:ext>
            </a:extLst>
          </p:cNvPr>
          <p:cNvSpPr>
            <a:spLocks noGrp="1"/>
          </p:cNvSpPr>
          <p:nvPr>
            <p:ph type="sldNum" sz="quarter" idx="12"/>
          </p:nvPr>
        </p:nvSpPr>
        <p:spPr/>
        <p:txBody>
          <a:bodyPr/>
          <a:lstStyle/>
          <a:p>
            <a:fld id="{BEF6EA49-1D49-4C98-B784-A96DA3E6E2D2}" type="slidenum">
              <a:rPr lang="sl-SI" smtClean="0"/>
              <a:pPr/>
              <a:t>‹#›</a:t>
            </a:fld>
            <a:endParaRPr lang="sl-SI" dirty="0"/>
          </a:p>
        </p:txBody>
      </p:sp>
      <p:sp>
        <p:nvSpPr>
          <p:cNvPr id="9" name="Označba mesta besedila 8">
            <a:extLst>
              <a:ext uri="{FF2B5EF4-FFF2-40B4-BE49-F238E27FC236}">
                <a16:creationId xmlns:a16="http://schemas.microsoft.com/office/drawing/2014/main" id="{B3F27475-1FB1-F246-C4A7-3CA9C9F161A9}"/>
              </a:ext>
            </a:extLst>
          </p:cNvPr>
          <p:cNvSpPr>
            <a:spLocks noGrp="1"/>
          </p:cNvSpPr>
          <p:nvPr>
            <p:ph type="body" sz="quarter" idx="13" hasCustomPrompt="1"/>
          </p:nvPr>
        </p:nvSpPr>
        <p:spPr>
          <a:xfrm>
            <a:off x="762001" y="3819525"/>
            <a:ext cx="3124199" cy="2095500"/>
          </a:xfrm>
        </p:spPr>
        <p:txBody>
          <a:bodyPr>
            <a:normAutofit/>
          </a:bodyPr>
          <a:lstStyle>
            <a:lvl1pPr marL="0" indent="0">
              <a:buNone/>
              <a:defRPr sz="1600"/>
            </a:lvl1pPr>
            <a:lvl2pPr marL="457200" indent="0">
              <a:buNone/>
              <a:defRPr/>
            </a:lvl2pPr>
            <a:lvl3pPr marL="914400" indent="0">
              <a:buNone/>
              <a:defRPr/>
            </a:lvl3pPr>
            <a:lvl4pPr marL="1371600" indent="0">
              <a:buNone/>
              <a:defRPr/>
            </a:lvl4pPr>
            <a:lvl5pPr marL="1828800" indent="0">
              <a:buNone/>
              <a:defRPr/>
            </a:lvl5pPr>
          </a:lstStyle>
          <a:p>
            <a:pPr lvl="0"/>
            <a:r>
              <a:rPr lang="sl-SI" dirty="0" err="1"/>
              <a:t>Click</a:t>
            </a:r>
            <a:r>
              <a:rPr lang="sl-SI" dirty="0"/>
              <a:t> to </a:t>
            </a:r>
            <a:r>
              <a:rPr lang="sl-SI" dirty="0" err="1"/>
              <a:t>add</a:t>
            </a:r>
            <a:r>
              <a:rPr lang="sl-SI" dirty="0"/>
              <a:t> </a:t>
            </a:r>
            <a:r>
              <a:rPr lang="sl-SI" dirty="0" err="1"/>
              <a:t>text</a:t>
            </a:r>
            <a:endParaRPr lang="sl-SI" dirty="0"/>
          </a:p>
        </p:txBody>
      </p:sp>
      <p:sp>
        <p:nvSpPr>
          <p:cNvPr id="11" name="Označba mesta besedila 10">
            <a:extLst>
              <a:ext uri="{FF2B5EF4-FFF2-40B4-BE49-F238E27FC236}">
                <a16:creationId xmlns:a16="http://schemas.microsoft.com/office/drawing/2014/main" id="{B6C10AE4-372F-9663-BBBE-EFB3A48A9C98}"/>
              </a:ext>
            </a:extLst>
          </p:cNvPr>
          <p:cNvSpPr>
            <a:spLocks noGrp="1"/>
          </p:cNvSpPr>
          <p:nvPr>
            <p:ph type="body" sz="quarter" idx="14" hasCustomPrompt="1"/>
          </p:nvPr>
        </p:nvSpPr>
        <p:spPr>
          <a:xfrm>
            <a:off x="762000" y="2552700"/>
            <a:ext cx="3124200" cy="1114426"/>
          </a:xfrm>
        </p:spPr>
        <p:txBody>
          <a:bodyPr anchor="b">
            <a:noAutofit/>
          </a:bodyPr>
          <a:lstStyle>
            <a:lvl1pPr marL="0" indent="0">
              <a:buNone/>
              <a:defRPr sz="6600" b="1"/>
            </a:lvl1pPr>
            <a:lvl2pPr marL="457200" indent="0">
              <a:buNone/>
              <a:defRPr/>
            </a:lvl2pPr>
            <a:lvl3pPr marL="914400" indent="0">
              <a:buNone/>
              <a:defRPr/>
            </a:lvl3pPr>
            <a:lvl4pPr marL="1371600" indent="0">
              <a:buNone/>
              <a:defRPr/>
            </a:lvl4pPr>
            <a:lvl5pPr marL="1828800" indent="0">
              <a:buNone/>
              <a:defRPr/>
            </a:lvl5pPr>
          </a:lstStyle>
          <a:p>
            <a:pPr lvl="0"/>
            <a:r>
              <a:rPr lang="sl-SI" dirty="0"/>
              <a:t>No.</a:t>
            </a:r>
          </a:p>
        </p:txBody>
      </p:sp>
      <p:sp>
        <p:nvSpPr>
          <p:cNvPr id="14" name="Označba mesta besedila 8">
            <a:extLst>
              <a:ext uri="{FF2B5EF4-FFF2-40B4-BE49-F238E27FC236}">
                <a16:creationId xmlns:a16="http://schemas.microsoft.com/office/drawing/2014/main" id="{B1228920-FED2-6EAA-BB02-4622E5FDF01F}"/>
              </a:ext>
            </a:extLst>
          </p:cNvPr>
          <p:cNvSpPr>
            <a:spLocks noGrp="1"/>
          </p:cNvSpPr>
          <p:nvPr>
            <p:ph type="body" sz="quarter" idx="15" hasCustomPrompt="1"/>
          </p:nvPr>
        </p:nvSpPr>
        <p:spPr>
          <a:xfrm>
            <a:off x="4743450" y="3819525"/>
            <a:ext cx="3124199" cy="2095500"/>
          </a:xfrm>
        </p:spPr>
        <p:txBody>
          <a:bodyPr>
            <a:normAutofit/>
          </a:bodyPr>
          <a:lstStyle>
            <a:lvl1pPr marL="0" indent="0">
              <a:buNone/>
              <a:defRPr sz="1600"/>
            </a:lvl1pPr>
            <a:lvl2pPr marL="457200" indent="0">
              <a:buNone/>
              <a:defRPr/>
            </a:lvl2pPr>
            <a:lvl3pPr marL="914400" indent="0">
              <a:buNone/>
              <a:defRPr/>
            </a:lvl3pPr>
            <a:lvl4pPr marL="1371600" indent="0">
              <a:buNone/>
              <a:defRPr/>
            </a:lvl4pPr>
            <a:lvl5pPr marL="1828800" indent="0">
              <a:buNone/>
              <a:defRPr/>
            </a:lvl5pPr>
          </a:lstStyle>
          <a:p>
            <a:pPr lvl="0"/>
            <a:r>
              <a:rPr lang="sl-SI" dirty="0" err="1"/>
              <a:t>Click</a:t>
            </a:r>
            <a:r>
              <a:rPr lang="sl-SI" dirty="0"/>
              <a:t> to </a:t>
            </a:r>
            <a:r>
              <a:rPr lang="sl-SI" dirty="0" err="1"/>
              <a:t>add</a:t>
            </a:r>
            <a:r>
              <a:rPr lang="sl-SI" dirty="0"/>
              <a:t> </a:t>
            </a:r>
            <a:r>
              <a:rPr lang="sl-SI" dirty="0" err="1"/>
              <a:t>text</a:t>
            </a:r>
            <a:endParaRPr lang="sl-SI" dirty="0"/>
          </a:p>
        </p:txBody>
      </p:sp>
      <p:sp>
        <p:nvSpPr>
          <p:cNvPr id="15" name="Označba mesta besedila 10">
            <a:extLst>
              <a:ext uri="{FF2B5EF4-FFF2-40B4-BE49-F238E27FC236}">
                <a16:creationId xmlns:a16="http://schemas.microsoft.com/office/drawing/2014/main" id="{0B64DD15-66B2-CBFE-2655-082825249287}"/>
              </a:ext>
            </a:extLst>
          </p:cNvPr>
          <p:cNvSpPr>
            <a:spLocks noGrp="1"/>
          </p:cNvSpPr>
          <p:nvPr>
            <p:ph type="body" sz="quarter" idx="16" hasCustomPrompt="1"/>
          </p:nvPr>
        </p:nvSpPr>
        <p:spPr>
          <a:xfrm>
            <a:off x="4743449" y="2552700"/>
            <a:ext cx="3124200" cy="1114426"/>
          </a:xfrm>
        </p:spPr>
        <p:txBody>
          <a:bodyPr anchor="b">
            <a:noAutofit/>
          </a:bodyPr>
          <a:lstStyle>
            <a:lvl1pPr marL="0" indent="0">
              <a:buNone/>
              <a:defRPr sz="6600" b="1"/>
            </a:lvl1pPr>
            <a:lvl2pPr marL="457200" indent="0">
              <a:buNone/>
              <a:defRPr/>
            </a:lvl2pPr>
            <a:lvl3pPr marL="914400" indent="0">
              <a:buNone/>
              <a:defRPr/>
            </a:lvl3pPr>
            <a:lvl4pPr marL="1371600" indent="0">
              <a:buNone/>
              <a:defRPr/>
            </a:lvl4pPr>
            <a:lvl5pPr marL="1828800" indent="0">
              <a:buNone/>
              <a:defRPr/>
            </a:lvl5pPr>
          </a:lstStyle>
          <a:p>
            <a:pPr lvl="0"/>
            <a:r>
              <a:rPr lang="sl-SI" dirty="0"/>
              <a:t>No.</a:t>
            </a:r>
          </a:p>
        </p:txBody>
      </p:sp>
      <p:sp>
        <p:nvSpPr>
          <p:cNvPr id="16" name="Označba mesta besedila 8">
            <a:extLst>
              <a:ext uri="{FF2B5EF4-FFF2-40B4-BE49-F238E27FC236}">
                <a16:creationId xmlns:a16="http://schemas.microsoft.com/office/drawing/2014/main" id="{212DE12C-DFAD-C00D-26BE-CCC72DB6FB3D}"/>
              </a:ext>
            </a:extLst>
          </p:cNvPr>
          <p:cNvSpPr>
            <a:spLocks noGrp="1"/>
          </p:cNvSpPr>
          <p:nvPr>
            <p:ph type="body" sz="quarter" idx="17" hasCustomPrompt="1"/>
          </p:nvPr>
        </p:nvSpPr>
        <p:spPr>
          <a:xfrm>
            <a:off x="8724900" y="3819525"/>
            <a:ext cx="2705099" cy="2095500"/>
          </a:xfrm>
        </p:spPr>
        <p:txBody>
          <a:bodyPr>
            <a:normAutofit/>
          </a:bodyPr>
          <a:lstStyle>
            <a:lvl1pPr marL="0" indent="0">
              <a:buNone/>
              <a:defRPr sz="1600"/>
            </a:lvl1pPr>
            <a:lvl2pPr marL="457200" indent="0">
              <a:buNone/>
              <a:defRPr/>
            </a:lvl2pPr>
            <a:lvl3pPr marL="914400" indent="0">
              <a:buNone/>
              <a:defRPr/>
            </a:lvl3pPr>
            <a:lvl4pPr marL="1371600" indent="0">
              <a:buNone/>
              <a:defRPr/>
            </a:lvl4pPr>
            <a:lvl5pPr marL="1828800" indent="0">
              <a:buNone/>
              <a:defRPr/>
            </a:lvl5pPr>
          </a:lstStyle>
          <a:p>
            <a:pPr lvl="0"/>
            <a:r>
              <a:rPr lang="sl-SI" dirty="0" err="1"/>
              <a:t>Click</a:t>
            </a:r>
            <a:r>
              <a:rPr lang="sl-SI" dirty="0"/>
              <a:t> to </a:t>
            </a:r>
            <a:r>
              <a:rPr lang="sl-SI" dirty="0" err="1"/>
              <a:t>add</a:t>
            </a:r>
            <a:r>
              <a:rPr lang="sl-SI" dirty="0"/>
              <a:t> </a:t>
            </a:r>
            <a:r>
              <a:rPr lang="sl-SI" dirty="0" err="1"/>
              <a:t>text</a:t>
            </a:r>
            <a:endParaRPr lang="sl-SI" dirty="0"/>
          </a:p>
        </p:txBody>
      </p:sp>
      <p:sp>
        <p:nvSpPr>
          <p:cNvPr id="17" name="Označba mesta besedila 10">
            <a:extLst>
              <a:ext uri="{FF2B5EF4-FFF2-40B4-BE49-F238E27FC236}">
                <a16:creationId xmlns:a16="http://schemas.microsoft.com/office/drawing/2014/main" id="{CC99D20A-700C-8A3F-8582-EF73C8204F60}"/>
              </a:ext>
            </a:extLst>
          </p:cNvPr>
          <p:cNvSpPr>
            <a:spLocks noGrp="1"/>
          </p:cNvSpPr>
          <p:nvPr>
            <p:ph type="body" sz="quarter" idx="18" hasCustomPrompt="1"/>
          </p:nvPr>
        </p:nvSpPr>
        <p:spPr>
          <a:xfrm>
            <a:off x="8724899" y="2552700"/>
            <a:ext cx="2705102" cy="1114426"/>
          </a:xfrm>
        </p:spPr>
        <p:txBody>
          <a:bodyPr anchor="b">
            <a:noAutofit/>
          </a:bodyPr>
          <a:lstStyle>
            <a:lvl1pPr marL="0" indent="0">
              <a:buNone/>
              <a:defRPr sz="6600" b="1"/>
            </a:lvl1pPr>
            <a:lvl2pPr marL="457200" indent="0">
              <a:buNone/>
              <a:defRPr/>
            </a:lvl2pPr>
            <a:lvl3pPr marL="914400" indent="0">
              <a:buNone/>
              <a:defRPr/>
            </a:lvl3pPr>
            <a:lvl4pPr marL="1371600" indent="0">
              <a:buNone/>
              <a:defRPr/>
            </a:lvl4pPr>
            <a:lvl5pPr marL="1828800" indent="0">
              <a:buNone/>
              <a:defRPr/>
            </a:lvl5pPr>
          </a:lstStyle>
          <a:p>
            <a:pPr lvl="0"/>
            <a:r>
              <a:rPr lang="sl-SI" dirty="0"/>
              <a:t>No.</a:t>
            </a:r>
          </a:p>
        </p:txBody>
      </p:sp>
      <p:pic>
        <p:nvPicPr>
          <p:cNvPr id="33" name="Slika 32">
            <a:extLst>
              <a:ext uri="{FF2B5EF4-FFF2-40B4-BE49-F238E27FC236}">
                <a16:creationId xmlns:a16="http://schemas.microsoft.com/office/drawing/2014/main" id="{44D86D4B-4EED-F8FA-92D8-3DD593B02FC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850672" y="350987"/>
            <a:ext cx="1006215" cy="403200"/>
          </a:xfrm>
          <a:prstGeom prst="rect">
            <a:avLst/>
          </a:prstGeom>
        </p:spPr>
      </p:pic>
    </p:spTree>
    <p:extLst>
      <p:ext uri="{BB962C8B-B14F-4D97-AF65-F5344CB8AC3E}">
        <p14:creationId xmlns:p14="http://schemas.microsoft.com/office/powerpoint/2010/main" val="22836091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Naslov s štirimi številskimi prikazi">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84E7D20F-B8A0-CF22-B566-23A1202DAE2F}"/>
              </a:ext>
            </a:extLst>
          </p:cNvPr>
          <p:cNvSpPr>
            <a:spLocks noGrp="1"/>
          </p:cNvSpPr>
          <p:nvPr>
            <p:ph type="title" hasCustomPrompt="1"/>
          </p:nvPr>
        </p:nvSpPr>
        <p:spPr>
          <a:xfrm>
            <a:off x="762001" y="600075"/>
            <a:ext cx="6705600" cy="1228725"/>
          </a:xfrm>
        </p:spPr>
        <p:txBody>
          <a:bodyPr anchor="b">
            <a:normAutofit/>
          </a:bodyPr>
          <a:lstStyle>
            <a:lvl1pPr>
              <a:defRPr sz="3200" b="1">
                <a:solidFill>
                  <a:srgbClr val="E03127"/>
                </a:solidFill>
              </a:defRPr>
            </a:lvl1pPr>
          </a:lstStyle>
          <a:p>
            <a:r>
              <a:rPr lang="sl-SI" dirty="0" err="1"/>
              <a:t>Click</a:t>
            </a:r>
            <a:r>
              <a:rPr lang="sl-SI" dirty="0"/>
              <a:t> to </a:t>
            </a:r>
            <a:r>
              <a:rPr lang="sl-SI" dirty="0" err="1"/>
              <a:t>add</a:t>
            </a:r>
            <a:r>
              <a:rPr lang="sl-SI" dirty="0"/>
              <a:t> a title</a:t>
            </a:r>
          </a:p>
        </p:txBody>
      </p:sp>
      <p:sp>
        <p:nvSpPr>
          <p:cNvPr id="3" name="Označba mesta datuma 2">
            <a:extLst>
              <a:ext uri="{FF2B5EF4-FFF2-40B4-BE49-F238E27FC236}">
                <a16:creationId xmlns:a16="http://schemas.microsoft.com/office/drawing/2014/main" id="{79E82A6C-DD12-6EA8-14E3-57215094D419}"/>
              </a:ext>
            </a:extLst>
          </p:cNvPr>
          <p:cNvSpPr>
            <a:spLocks noGrp="1"/>
          </p:cNvSpPr>
          <p:nvPr>
            <p:ph type="dt" sz="half" idx="10"/>
          </p:nvPr>
        </p:nvSpPr>
        <p:spPr/>
        <p:txBody>
          <a:bodyPr/>
          <a:lstStyle/>
          <a:p>
            <a:fld id="{4073238D-C30F-4C53-AE0B-75EDF3ABF15F}" type="datetime1">
              <a:rPr lang="sl-SI" smtClean="0"/>
              <a:t>30. 09. 2026</a:t>
            </a:fld>
            <a:endParaRPr lang="sl-SI" dirty="0"/>
          </a:p>
        </p:txBody>
      </p:sp>
      <p:sp>
        <p:nvSpPr>
          <p:cNvPr id="4" name="Označba mesta noge 3">
            <a:extLst>
              <a:ext uri="{FF2B5EF4-FFF2-40B4-BE49-F238E27FC236}">
                <a16:creationId xmlns:a16="http://schemas.microsoft.com/office/drawing/2014/main" id="{325619DD-8EC7-7EAB-A08A-EB0C941E05D1}"/>
              </a:ext>
            </a:extLst>
          </p:cNvPr>
          <p:cNvSpPr>
            <a:spLocks noGrp="1"/>
          </p:cNvSpPr>
          <p:nvPr>
            <p:ph type="ftr" sz="quarter" idx="11"/>
          </p:nvPr>
        </p:nvSpPr>
        <p:spPr/>
        <p:txBody>
          <a:bodyPr/>
          <a:lstStyle/>
          <a:p>
            <a:endParaRPr lang="sl-SI" dirty="0"/>
          </a:p>
        </p:txBody>
      </p:sp>
      <p:sp>
        <p:nvSpPr>
          <p:cNvPr id="5" name="Označba mesta številke diapozitiva 4">
            <a:extLst>
              <a:ext uri="{FF2B5EF4-FFF2-40B4-BE49-F238E27FC236}">
                <a16:creationId xmlns:a16="http://schemas.microsoft.com/office/drawing/2014/main" id="{941BEB60-F14D-D46D-F939-D204845B3B8C}"/>
              </a:ext>
            </a:extLst>
          </p:cNvPr>
          <p:cNvSpPr>
            <a:spLocks noGrp="1"/>
          </p:cNvSpPr>
          <p:nvPr>
            <p:ph type="sldNum" sz="quarter" idx="12"/>
          </p:nvPr>
        </p:nvSpPr>
        <p:spPr/>
        <p:txBody>
          <a:bodyPr/>
          <a:lstStyle/>
          <a:p>
            <a:fld id="{BEF6EA49-1D49-4C98-B784-A96DA3E6E2D2}" type="slidenum">
              <a:rPr lang="sl-SI" smtClean="0"/>
              <a:pPr/>
              <a:t>‹#›</a:t>
            </a:fld>
            <a:endParaRPr lang="sl-SI" dirty="0"/>
          </a:p>
        </p:txBody>
      </p:sp>
      <p:sp>
        <p:nvSpPr>
          <p:cNvPr id="9" name="Označba mesta besedila 8">
            <a:extLst>
              <a:ext uri="{FF2B5EF4-FFF2-40B4-BE49-F238E27FC236}">
                <a16:creationId xmlns:a16="http://schemas.microsoft.com/office/drawing/2014/main" id="{B3F27475-1FB1-F246-C4A7-3CA9C9F161A9}"/>
              </a:ext>
            </a:extLst>
          </p:cNvPr>
          <p:cNvSpPr>
            <a:spLocks noGrp="1"/>
          </p:cNvSpPr>
          <p:nvPr>
            <p:ph type="body" sz="quarter" idx="13" hasCustomPrompt="1"/>
          </p:nvPr>
        </p:nvSpPr>
        <p:spPr>
          <a:xfrm>
            <a:off x="762002" y="3819525"/>
            <a:ext cx="2190748" cy="2095500"/>
          </a:xfrm>
        </p:spPr>
        <p:txBody>
          <a:bodyPr>
            <a:normAutofit/>
          </a:bodyPr>
          <a:lstStyle>
            <a:lvl1pPr marL="0" indent="0">
              <a:buNone/>
              <a:defRPr sz="1600"/>
            </a:lvl1pPr>
            <a:lvl2pPr marL="457200" indent="0">
              <a:buNone/>
              <a:defRPr/>
            </a:lvl2pPr>
            <a:lvl3pPr marL="914400" indent="0">
              <a:buNone/>
              <a:defRPr/>
            </a:lvl3pPr>
            <a:lvl4pPr marL="1371600" indent="0">
              <a:buNone/>
              <a:defRPr/>
            </a:lvl4pPr>
            <a:lvl5pPr marL="1828800" indent="0">
              <a:buNone/>
              <a:defRPr/>
            </a:lvl5pPr>
          </a:lstStyle>
          <a:p>
            <a:pPr lvl="0"/>
            <a:r>
              <a:rPr lang="sl-SI" dirty="0" err="1"/>
              <a:t>Click</a:t>
            </a:r>
            <a:r>
              <a:rPr lang="sl-SI" dirty="0"/>
              <a:t> to </a:t>
            </a:r>
            <a:r>
              <a:rPr lang="sl-SI" dirty="0" err="1"/>
              <a:t>add</a:t>
            </a:r>
            <a:r>
              <a:rPr lang="sl-SI" dirty="0"/>
              <a:t> </a:t>
            </a:r>
            <a:r>
              <a:rPr lang="sl-SI" dirty="0" err="1"/>
              <a:t>text</a:t>
            </a:r>
            <a:endParaRPr lang="sl-SI" dirty="0"/>
          </a:p>
        </p:txBody>
      </p:sp>
      <p:sp>
        <p:nvSpPr>
          <p:cNvPr id="11" name="Označba mesta besedila 10">
            <a:extLst>
              <a:ext uri="{FF2B5EF4-FFF2-40B4-BE49-F238E27FC236}">
                <a16:creationId xmlns:a16="http://schemas.microsoft.com/office/drawing/2014/main" id="{B6C10AE4-372F-9663-BBBE-EFB3A48A9C98}"/>
              </a:ext>
            </a:extLst>
          </p:cNvPr>
          <p:cNvSpPr>
            <a:spLocks noGrp="1"/>
          </p:cNvSpPr>
          <p:nvPr>
            <p:ph type="body" sz="quarter" idx="14" hasCustomPrompt="1"/>
          </p:nvPr>
        </p:nvSpPr>
        <p:spPr>
          <a:xfrm>
            <a:off x="762000" y="2552700"/>
            <a:ext cx="2190750" cy="1114426"/>
          </a:xfrm>
        </p:spPr>
        <p:txBody>
          <a:bodyPr anchor="b">
            <a:noAutofit/>
          </a:bodyPr>
          <a:lstStyle>
            <a:lvl1pPr marL="0" indent="0">
              <a:buNone/>
              <a:defRPr sz="4800" b="1"/>
            </a:lvl1pPr>
            <a:lvl2pPr marL="457200" indent="0">
              <a:buNone/>
              <a:defRPr/>
            </a:lvl2pPr>
            <a:lvl3pPr marL="914400" indent="0">
              <a:buNone/>
              <a:defRPr/>
            </a:lvl3pPr>
            <a:lvl4pPr marL="1371600" indent="0">
              <a:buNone/>
              <a:defRPr/>
            </a:lvl4pPr>
            <a:lvl5pPr marL="1828800" indent="0">
              <a:buNone/>
              <a:defRPr/>
            </a:lvl5pPr>
          </a:lstStyle>
          <a:p>
            <a:pPr lvl="0"/>
            <a:r>
              <a:rPr lang="sl-SI" dirty="0"/>
              <a:t>No.</a:t>
            </a:r>
          </a:p>
        </p:txBody>
      </p:sp>
      <p:sp>
        <p:nvSpPr>
          <p:cNvPr id="6" name="Označba mesta besedila 8">
            <a:extLst>
              <a:ext uri="{FF2B5EF4-FFF2-40B4-BE49-F238E27FC236}">
                <a16:creationId xmlns:a16="http://schemas.microsoft.com/office/drawing/2014/main" id="{7BCE31C8-9F0F-2083-E04D-72DF2F8D94EC}"/>
              </a:ext>
            </a:extLst>
          </p:cNvPr>
          <p:cNvSpPr>
            <a:spLocks noGrp="1"/>
          </p:cNvSpPr>
          <p:nvPr>
            <p:ph type="body" sz="quarter" idx="19" hasCustomPrompt="1"/>
          </p:nvPr>
        </p:nvSpPr>
        <p:spPr>
          <a:xfrm>
            <a:off x="9239250" y="3819525"/>
            <a:ext cx="2190748" cy="2095500"/>
          </a:xfrm>
        </p:spPr>
        <p:txBody>
          <a:bodyPr>
            <a:normAutofit/>
          </a:bodyPr>
          <a:lstStyle>
            <a:lvl1pPr marL="0" indent="0">
              <a:buNone/>
              <a:defRPr sz="1600"/>
            </a:lvl1pPr>
            <a:lvl2pPr marL="457200" indent="0">
              <a:buNone/>
              <a:defRPr/>
            </a:lvl2pPr>
            <a:lvl3pPr marL="914400" indent="0">
              <a:buNone/>
              <a:defRPr/>
            </a:lvl3pPr>
            <a:lvl4pPr marL="1371600" indent="0">
              <a:buNone/>
              <a:defRPr/>
            </a:lvl4pPr>
            <a:lvl5pPr marL="1828800" indent="0">
              <a:buNone/>
              <a:defRPr/>
            </a:lvl5pPr>
          </a:lstStyle>
          <a:p>
            <a:pPr lvl="0"/>
            <a:r>
              <a:rPr lang="sl-SI" dirty="0" err="1"/>
              <a:t>Click</a:t>
            </a:r>
            <a:r>
              <a:rPr lang="sl-SI" dirty="0"/>
              <a:t> to </a:t>
            </a:r>
            <a:r>
              <a:rPr lang="sl-SI" dirty="0" err="1"/>
              <a:t>add</a:t>
            </a:r>
            <a:r>
              <a:rPr lang="sl-SI" dirty="0"/>
              <a:t> </a:t>
            </a:r>
            <a:r>
              <a:rPr lang="sl-SI" dirty="0" err="1"/>
              <a:t>text</a:t>
            </a:r>
            <a:endParaRPr lang="sl-SI" dirty="0"/>
          </a:p>
        </p:txBody>
      </p:sp>
      <p:sp>
        <p:nvSpPr>
          <p:cNvPr id="7" name="Označba mesta besedila 10">
            <a:extLst>
              <a:ext uri="{FF2B5EF4-FFF2-40B4-BE49-F238E27FC236}">
                <a16:creationId xmlns:a16="http://schemas.microsoft.com/office/drawing/2014/main" id="{F64AD261-6835-E5C2-C452-6DAC6C0AC21E}"/>
              </a:ext>
            </a:extLst>
          </p:cNvPr>
          <p:cNvSpPr>
            <a:spLocks noGrp="1"/>
          </p:cNvSpPr>
          <p:nvPr>
            <p:ph type="body" sz="quarter" idx="20" hasCustomPrompt="1"/>
          </p:nvPr>
        </p:nvSpPr>
        <p:spPr>
          <a:xfrm>
            <a:off x="9239248" y="2552700"/>
            <a:ext cx="2190750" cy="1114426"/>
          </a:xfrm>
        </p:spPr>
        <p:txBody>
          <a:bodyPr anchor="b">
            <a:noAutofit/>
          </a:bodyPr>
          <a:lstStyle>
            <a:lvl1pPr marL="0" indent="0">
              <a:buNone/>
              <a:defRPr sz="4800" b="1"/>
            </a:lvl1pPr>
            <a:lvl2pPr marL="457200" indent="0">
              <a:buNone/>
              <a:defRPr/>
            </a:lvl2pPr>
            <a:lvl3pPr marL="914400" indent="0">
              <a:buNone/>
              <a:defRPr/>
            </a:lvl3pPr>
            <a:lvl4pPr marL="1371600" indent="0">
              <a:buNone/>
              <a:defRPr/>
            </a:lvl4pPr>
            <a:lvl5pPr marL="1828800" indent="0">
              <a:buNone/>
              <a:defRPr/>
            </a:lvl5pPr>
          </a:lstStyle>
          <a:p>
            <a:pPr lvl="0"/>
            <a:r>
              <a:rPr lang="sl-SI" dirty="0"/>
              <a:t>No.</a:t>
            </a:r>
          </a:p>
        </p:txBody>
      </p:sp>
      <p:sp>
        <p:nvSpPr>
          <p:cNvPr id="8" name="Označba mesta besedila 8">
            <a:extLst>
              <a:ext uri="{FF2B5EF4-FFF2-40B4-BE49-F238E27FC236}">
                <a16:creationId xmlns:a16="http://schemas.microsoft.com/office/drawing/2014/main" id="{F69DB8FA-C75D-A071-F4DD-D059BDAAEC4D}"/>
              </a:ext>
            </a:extLst>
          </p:cNvPr>
          <p:cNvSpPr>
            <a:spLocks noGrp="1"/>
          </p:cNvSpPr>
          <p:nvPr>
            <p:ph type="body" sz="quarter" idx="21" hasCustomPrompt="1"/>
          </p:nvPr>
        </p:nvSpPr>
        <p:spPr>
          <a:xfrm>
            <a:off x="3587751" y="3819525"/>
            <a:ext cx="2190748" cy="2095500"/>
          </a:xfrm>
        </p:spPr>
        <p:txBody>
          <a:bodyPr>
            <a:normAutofit/>
          </a:bodyPr>
          <a:lstStyle>
            <a:lvl1pPr marL="0" indent="0">
              <a:buNone/>
              <a:defRPr sz="1600"/>
            </a:lvl1pPr>
            <a:lvl2pPr marL="457200" indent="0">
              <a:buNone/>
              <a:defRPr/>
            </a:lvl2pPr>
            <a:lvl3pPr marL="914400" indent="0">
              <a:buNone/>
              <a:defRPr/>
            </a:lvl3pPr>
            <a:lvl4pPr marL="1371600" indent="0">
              <a:buNone/>
              <a:defRPr/>
            </a:lvl4pPr>
            <a:lvl5pPr marL="1828800" indent="0">
              <a:buNone/>
              <a:defRPr/>
            </a:lvl5pPr>
          </a:lstStyle>
          <a:p>
            <a:pPr lvl="0"/>
            <a:r>
              <a:rPr lang="sl-SI" dirty="0" err="1"/>
              <a:t>Click</a:t>
            </a:r>
            <a:r>
              <a:rPr lang="sl-SI" dirty="0"/>
              <a:t> to </a:t>
            </a:r>
            <a:r>
              <a:rPr lang="sl-SI" dirty="0" err="1"/>
              <a:t>add</a:t>
            </a:r>
            <a:r>
              <a:rPr lang="sl-SI" dirty="0"/>
              <a:t> </a:t>
            </a:r>
            <a:r>
              <a:rPr lang="sl-SI" dirty="0" err="1"/>
              <a:t>text</a:t>
            </a:r>
            <a:endParaRPr lang="sl-SI" dirty="0"/>
          </a:p>
        </p:txBody>
      </p:sp>
      <p:sp>
        <p:nvSpPr>
          <p:cNvPr id="10" name="Označba mesta besedila 10">
            <a:extLst>
              <a:ext uri="{FF2B5EF4-FFF2-40B4-BE49-F238E27FC236}">
                <a16:creationId xmlns:a16="http://schemas.microsoft.com/office/drawing/2014/main" id="{D8470A2F-D445-10F5-0E61-43EFCC970BE4}"/>
              </a:ext>
            </a:extLst>
          </p:cNvPr>
          <p:cNvSpPr>
            <a:spLocks noGrp="1"/>
          </p:cNvSpPr>
          <p:nvPr>
            <p:ph type="body" sz="quarter" idx="22" hasCustomPrompt="1"/>
          </p:nvPr>
        </p:nvSpPr>
        <p:spPr>
          <a:xfrm>
            <a:off x="3587749" y="2552700"/>
            <a:ext cx="2190750" cy="1114426"/>
          </a:xfrm>
        </p:spPr>
        <p:txBody>
          <a:bodyPr anchor="b">
            <a:noAutofit/>
          </a:bodyPr>
          <a:lstStyle>
            <a:lvl1pPr marL="0" indent="0">
              <a:buNone/>
              <a:defRPr sz="4800" b="1"/>
            </a:lvl1pPr>
            <a:lvl2pPr marL="457200" indent="0">
              <a:buNone/>
              <a:defRPr/>
            </a:lvl2pPr>
            <a:lvl3pPr marL="914400" indent="0">
              <a:buNone/>
              <a:defRPr/>
            </a:lvl3pPr>
            <a:lvl4pPr marL="1371600" indent="0">
              <a:buNone/>
              <a:defRPr/>
            </a:lvl4pPr>
            <a:lvl5pPr marL="1828800" indent="0">
              <a:buNone/>
              <a:defRPr/>
            </a:lvl5pPr>
          </a:lstStyle>
          <a:p>
            <a:pPr lvl="0"/>
            <a:r>
              <a:rPr lang="sl-SI" dirty="0"/>
              <a:t>No.</a:t>
            </a:r>
          </a:p>
        </p:txBody>
      </p:sp>
      <p:sp>
        <p:nvSpPr>
          <p:cNvPr id="12" name="Označba mesta besedila 8">
            <a:extLst>
              <a:ext uri="{FF2B5EF4-FFF2-40B4-BE49-F238E27FC236}">
                <a16:creationId xmlns:a16="http://schemas.microsoft.com/office/drawing/2014/main" id="{9B230E77-1FA9-5732-26B4-13825B878393}"/>
              </a:ext>
            </a:extLst>
          </p:cNvPr>
          <p:cNvSpPr>
            <a:spLocks noGrp="1"/>
          </p:cNvSpPr>
          <p:nvPr>
            <p:ph type="body" sz="quarter" idx="23" hasCustomPrompt="1"/>
          </p:nvPr>
        </p:nvSpPr>
        <p:spPr>
          <a:xfrm>
            <a:off x="6413500" y="3819525"/>
            <a:ext cx="2190748" cy="2095500"/>
          </a:xfrm>
        </p:spPr>
        <p:txBody>
          <a:bodyPr>
            <a:normAutofit/>
          </a:bodyPr>
          <a:lstStyle>
            <a:lvl1pPr marL="0" indent="0">
              <a:buNone/>
              <a:defRPr sz="1600"/>
            </a:lvl1pPr>
            <a:lvl2pPr marL="457200" indent="0">
              <a:buNone/>
              <a:defRPr/>
            </a:lvl2pPr>
            <a:lvl3pPr marL="914400" indent="0">
              <a:buNone/>
              <a:defRPr/>
            </a:lvl3pPr>
            <a:lvl4pPr marL="1371600" indent="0">
              <a:buNone/>
              <a:defRPr/>
            </a:lvl4pPr>
            <a:lvl5pPr marL="1828800" indent="0">
              <a:buNone/>
              <a:defRPr/>
            </a:lvl5pPr>
          </a:lstStyle>
          <a:p>
            <a:pPr lvl="0"/>
            <a:r>
              <a:rPr lang="sl-SI" dirty="0" err="1"/>
              <a:t>Click</a:t>
            </a:r>
            <a:r>
              <a:rPr lang="sl-SI" dirty="0"/>
              <a:t> to </a:t>
            </a:r>
            <a:r>
              <a:rPr lang="sl-SI" dirty="0" err="1"/>
              <a:t>add</a:t>
            </a:r>
            <a:r>
              <a:rPr lang="sl-SI" dirty="0"/>
              <a:t> </a:t>
            </a:r>
            <a:r>
              <a:rPr lang="sl-SI" dirty="0" err="1"/>
              <a:t>text</a:t>
            </a:r>
            <a:endParaRPr lang="sl-SI" dirty="0"/>
          </a:p>
        </p:txBody>
      </p:sp>
      <p:sp>
        <p:nvSpPr>
          <p:cNvPr id="13" name="Označba mesta besedila 10">
            <a:extLst>
              <a:ext uri="{FF2B5EF4-FFF2-40B4-BE49-F238E27FC236}">
                <a16:creationId xmlns:a16="http://schemas.microsoft.com/office/drawing/2014/main" id="{85998DBE-AD5B-BB3E-A794-6DF22D20ACA4}"/>
              </a:ext>
            </a:extLst>
          </p:cNvPr>
          <p:cNvSpPr>
            <a:spLocks noGrp="1"/>
          </p:cNvSpPr>
          <p:nvPr>
            <p:ph type="body" sz="quarter" idx="24" hasCustomPrompt="1"/>
          </p:nvPr>
        </p:nvSpPr>
        <p:spPr>
          <a:xfrm>
            <a:off x="6413498" y="2552700"/>
            <a:ext cx="2190750" cy="1114426"/>
          </a:xfrm>
        </p:spPr>
        <p:txBody>
          <a:bodyPr anchor="b">
            <a:noAutofit/>
          </a:bodyPr>
          <a:lstStyle>
            <a:lvl1pPr marL="0" indent="0">
              <a:buNone/>
              <a:defRPr sz="4800" b="1"/>
            </a:lvl1pPr>
            <a:lvl2pPr marL="457200" indent="0">
              <a:buNone/>
              <a:defRPr/>
            </a:lvl2pPr>
            <a:lvl3pPr marL="914400" indent="0">
              <a:buNone/>
              <a:defRPr/>
            </a:lvl3pPr>
            <a:lvl4pPr marL="1371600" indent="0">
              <a:buNone/>
              <a:defRPr/>
            </a:lvl4pPr>
            <a:lvl5pPr marL="1828800" indent="0">
              <a:buNone/>
              <a:defRPr/>
            </a:lvl5pPr>
          </a:lstStyle>
          <a:p>
            <a:pPr lvl="0"/>
            <a:r>
              <a:rPr lang="sl-SI" dirty="0"/>
              <a:t>No.</a:t>
            </a:r>
          </a:p>
        </p:txBody>
      </p:sp>
      <p:pic>
        <p:nvPicPr>
          <p:cNvPr id="36" name="Slika 35">
            <a:extLst>
              <a:ext uri="{FF2B5EF4-FFF2-40B4-BE49-F238E27FC236}">
                <a16:creationId xmlns:a16="http://schemas.microsoft.com/office/drawing/2014/main" id="{6D4D3440-34E9-19A8-0C06-FC3A238C703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850672" y="350987"/>
            <a:ext cx="1006215" cy="403200"/>
          </a:xfrm>
          <a:prstGeom prst="rect">
            <a:avLst/>
          </a:prstGeom>
        </p:spPr>
      </p:pic>
    </p:spTree>
    <p:extLst>
      <p:ext uri="{BB962C8B-B14F-4D97-AF65-F5344CB8AC3E}">
        <p14:creationId xmlns:p14="http://schemas.microsoft.com/office/powerpoint/2010/main" val="294570631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Prikaz podatkov">
    <p:spTree>
      <p:nvGrpSpPr>
        <p:cNvPr id="1" name=""/>
        <p:cNvGrpSpPr/>
        <p:nvPr/>
      </p:nvGrpSpPr>
      <p:grpSpPr>
        <a:xfrm>
          <a:off x="0" y="0"/>
          <a:ext cx="0" cy="0"/>
          <a:chOff x="0" y="0"/>
          <a:chExt cx="0" cy="0"/>
        </a:xfrm>
      </p:grpSpPr>
      <p:sp>
        <p:nvSpPr>
          <p:cNvPr id="8" name="Označba mesta besedila 20">
            <a:extLst>
              <a:ext uri="{FF2B5EF4-FFF2-40B4-BE49-F238E27FC236}">
                <a16:creationId xmlns:a16="http://schemas.microsoft.com/office/drawing/2014/main" id="{F78C9977-C755-CEDE-2ADD-46D74FCF29E5}"/>
              </a:ext>
            </a:extLst>
          </p:cNvPr>
          <p:cNvSpPr>
            <a:spLocks noGrp="1"/>
          </p:cNvSpPr>
          <p:nvPr>
            <p:ph type="body" sz="quarter" idx="24" hasCustomPrompt="1"/>
          </p:nvPr>
        </p:nvSpPr>
        <p:spPr>
          <a:xfrm>
            <a:off x="3469878" y="4155935"/>
            <a:ext cx="4301257" cy="2702065"/>
          </a:xfrm>
          <a:solidFill>
            <a:srgbClr val="7A7A7C"/>
          </a:solidFill>
        </p:spPr>
        <p:txBody>
          <a:bodyPr lIns="432000" tIns="396000" rIns="432000">
            <a:noAutofit/>
          </a:bodyPr>
          <a:lstStyle>
            <a:lvl1pPr marL="0" indent="0">
              <a:buNone/>
              <a:defRPr sz="4200" b="1">
                <a:solidFill>
                  <a:schemeClr val="bg1"/>
                </a:solidFill>
              </a:defRPr>
            </a:lvl1pPr>
          </a:lstStyle>
          <a:p>
            <a:pPr lvl="0"/>
            <a:r>
              <a:rPr lang="sl-SI" dirty="0"/>
              <a:t>No.</a:t>
            </a:r>
          </a:p>
        </p:txBody>
      </p:sp>
      <p:sp>
        <p:nvSpPr>
          <p:cNvPr id="10" name="Označba mesta besedila 20">
            <a:extLst>
              <a:ext uri="{FF2B5EF4-FFF2-40B4-BE49-F238E27FC236}">
                <a16:creationId xmlns:a16="http://schemas.microsoft.com/office/drawing/2014/main" id="{280B6C54-028C-C7F8-FA37-E935EA4D1BCF}"/>
              </a:ext>
            </a:extLst>
          </p:cNvPr>
          <p:cNvSpPr>
            <a:spLocks noGrp="1"/>
          </p:cNvSpPr>
          <p:nvPr>
            <p:ph type="body" sz="quarter" idx="26" hasCustomPrompt="1"/>
          </p:nvPr>
        </p:nvSpPr>
        <p:spPr>
          <a:xfrm>
            <a:off x="7771136" y="4155935"/>
            <a:ext cx="4420754" cy="2702065"/>
          </a:xfrm>
          <a:solidFill>
            <a:srgbClr val="ACACAD"/>
          </a:solidFill>
        </p:spPr>
        <p:txBody>
          <a:bodyPr lIns="432000" tIns="396000" rIns="432000">
            <a:noAutofit/>
          </a:bodyPr>
          <a:lstStyle>
            <a:lvl1pPr marL="0" indent="0">
              <a:buNone/>
              <a:defRPr sz="4200" b="1">
                <a:solidFill>
                  <a:schemeClr val="bg1"/>
                </a:solidFill>
              </a:defRPr>
            </a:lvl1pPr>
          </a:lstStyle>
          <a:p>
            <a:pPr lvl="0"/>
            <a:r>
              <a:rPr lang="sl-SI" dirty="0"/>
              <a:t>No.</a:t>
            </a:r>
          </a:p>
        </p:txBody>
      </p:sp>
      <p:sp>
        <p:nvSpPr>
          <p:cNvPr id="6" name="Označba mesta besedila 18">
            <a:extLst>
              <a:ext uri="{FF2B5EF4-FFF2-40B4-BE49-F238E27FC236}">
                <a16:creationId xmlns:a16="http://schemas.microsoft.com/office/drawing/2014/main" id="{A5828DEC-CD4F-4CE3-B70A-7B81C7C699B5}"/>
              </a:ext>
            </a:extLst>
          </p:cNvPr>
          <p:cNvSpPr>
            <a:spLocks noGrp="1"/>
          </p:cNvSpPr>
          <p:nvPr>
            <p:ph type="body" sz="quarter" idx="22" hasCustomPrompt="1"/>
          </p:nvPr>
        </p:nvSpPr>
        <p:spPr>
          <a:xfrm>
            <a:off x="1" y="1219200"/>
            <a:ext cx="3469985" cy="5639229"/>
          </a:xfrm>
          <a:solidFill>
            <a:srgbClr val="E03127"/>
          </a:solidFill>
        </p:spPr>
        <p:txBody>
          <a:bodyPr lIns="360000" tIns="432000" rIns="360000">
            <a:normAutofit/>
          </a:bodyPr>
          <a:lstStyle>
            <a:lvl1pPr marL="0" indent="0">
              <a:buNone/>
              <a:defRPr sz="1800" b="1">
                <a:solidFill>
                  <a:schemeClr val="bg1"/>
                </a:solidFill>
              </a:defRPr>
            </a:lvl1pPr>
          </a:lstStyle>
          <a:p>
            <a:pPr lvl="0"/>
            <a:r>
              <a:rPr lang="sl-SI" dirty="0"/>
              <a:t>Kliknite če želite dodati besedilo</a:t>
            </a:r>
          </a:p>
        </p:txBody>
      </p:sp>
      <p:sp>
        <p:nvSpPr>
          <p:cNvPr id="3" name="Označba mesta datuma 2">
            <a:extLst>
              <a:ext uri="{FF2B5EF4-FFF2-40B4-BE49-F238E27FC236}">
                <a16:creationId xmlns:a16="http://schemas.microsoft.com/office/drawing/2014/main" id="{F25F3C74-5AA0-1CED-11E3-8227B14391A1}"/>
              </a:ext>
            </a:extLst>
          </p:cNvPr>
          <p:cNvSpPr>
            <a:spLocks noGrp="1"/>
          </p:cNvSpPr>
          <p:nvPr>
            <p:ph type="dt" sz="half" idx="10"/>
          </p:nvPr>
        </p:nvSpPr>
        <p:spPr/>
        <p:txBody>
          <a:bodyPr/>
          <a:lstStyle/>
          <a:p>
            <a:fld id="{4073238D-C30F-4C53-AE0B-75EDF3ABF15F}" type="datetime1">
              <a:rPr lang="sl-SI" smtClean="0"/>
              <a:t>30. 09. 2026</a:t>
            </a:fld>
            <a:endParaRPr lang="sl-SI" dirty="0"/>
          </a:p>
        </p:txBody>
      </p:sp>
      <p:sp>
        <p:nvSpPr>
          <p:cNvPr id="4" name="Označba mesta noge 3">
            <a:extLst>
              <a:ext uri="{FF2B5EF4-FFF2-40B4-BE49-F238E27FC236}">
                <a16:creationId xmlns:a16="http://schemas.microsoft.com/office/drawing/2014/main" id="{4E9B7E1E-9598-C0B7-95FF-357C6CEE7FA2}"/>
              </a:ext>
            </a:extLst>
          </p:cNvPr>
          <p:cNvSpPr>
            <a:spLocks noGrp="1"/>
          </p:cNvSpPr>
          <p:nvPr>
            <p:ph type="ftr" sz="quarter" idx="11"/>
          </p:nvPr>
        </p:nvSpPr>
        <p:spPr/>
        <p:txBody>
          <a:bodyPr/>
          <a:lstStyle/>
          <a:p>
            <a:endParaRPr lang="sl-SI" dirty="0"/>
          </a:p>
        </p:txBody>
      </p:sp>
      <p:sp>
        <p:nvSpPr>
          <p:cNvPr id="5" name="Označba mesta številke diapozitiva 4">
            <a:extLst>
              <a:ext uri="{FF2B5EF4-FFF2-40B4-BE49-F238E27FC236}">
                <a16:creationId xmlns:a16="http://schemas.microsoft.com/office/drawing/2014/main" id="{6DE89965-3561-C719-4EFB-98510AC99096}"/>
              </a:ext>
            </a:extLst>
          </p:cNvPr>
          <p:cNvSpPr>
            <a:spLocks noGrp="1"/>
          </p:cNvSpPr>
          <p:nvPr>
            <p:ph type="sldNum" sz="quarter" idx="12"/>
          </p:nvPr>
        </p:nvSpPr>
        <p:spPr/>
        <p:txBody>
          <a:bodyPr/>
          <a:lstStyle/>
          <a:p>
            <a:fld id="{BEF6EA49-1D49-4C98-B784-A96DA3E6E2D2}" type="slidenum">
              <a:rPr lang="sl-SI" smtClean="0"/>
              <a:pPr/>
              <a:t>‹#›</a:t>
            </a:fld>
            <a:endParaRPr lang="sl-SI" dirty="0"/>
          </a:p>
        </p:txBody>
      </p:sp>
      <p:sp>
        <p:nvSpPr>
          <p:cNvPr id="7" name="Označba mesta besedila 20">
            <a:extLst>
              <a:ext uri="{FF2B5EF4-FFF2-40B4-BE49-F238E27FC236}">
                <a16:creationId xmlns:a16="http://schemas.microsoft.com/office/drawing/2014/main" id="{C832D285-E04A-E3F3-16E8-BC82DD3BEE37}"/>
              </a:ext>
            </a:extLst>
          </p:cNvPr>
          <p:cNvSpPr>
            <a:spLocks noGrp="1"/>
          </p:cNvSpPr>
          <p:nvPr>
            <p:ph type="body" sz="quarter" idx="23" hasCustomPrompt="1"/>
          </p:nvPr>
        </p:nvSpPr>
        <p:spPr>
          <a:xfrm>
            <a:off x="3469878" y="1218771"/>
            <a:ext cx="4301257" cy="2937164"/>
          </a:xfrm>
          <a:solidFill>
            <a:srgbClr val="58595B"/>
          </a:solidFill>
        </p:spPr>
        <p:txBody>
          <a:bodyPr lIns="432000" tIns="396000" rIns="432000">
            <a:noAutofit/>
          </a:bodyPr>
          <a:lstStyle>
            <a:lvl1pPr marL="0" indent="0">
              <a:buNone/>
              <a:defRPr sz="4200" b="1">
                <a:solidFill>
                  <a:schemeClr val="bg1"/>
                </a:solidFill>
              </a:defRPr>
            </a:lvl1pPr>
          </a:lstStyle>
          <a:p>
            <a:pPr lvl="0"/>
            <a:r>
              <a:rPr lang="sl-SI" dirty="0"/>
              <a:t>Štev.</a:t>
            </a:r>
          </a:p>
        </p:txBody>
      </p:sp>
      <p:sp>
        <p:nvSpPr>
          <p:cNvPr id="9" name="Označba mesta besedila 20">
            <a:extLst>
              <a:ext uri="{FF2B5EF4-FFF2-40B4-BE49-F238E27FC236}">
                <a16:creationId xmlns:a16="http://schemas.microsoft.com/office/drawing/2014/main" id="{A8921374-D6E6-151A-E2F2-FE01CED0C361}"/>
              </a:ext>
            </a:extLst>
          </p:cNvPr>
          <p:cNvSpPr>
            <a:spLocks noGrp="1"/>
          </p:cNvSpPr>
          <p:nvPr>
            <p:ph type="body" sz="quarter" idx="25" hasCustomPrompt="1"/>
          </p:nvPr>
        </p:nvSpPr>
        <p:spPr>
          <a:xfrm>
            <a:off x="7771135" y="1218771"/>
            <a:ext cx="4420755" cy="2937164"/>
          </a:xfrm>
          <a:solidFill>
            <a:srgbClr val="9B9B9D"/>
          </a:solidFill>
        </p:spPr>
        <p:txBody>
          <a:bodyPr lIns="432000" tIns="396000" rIns="432000">
            <a:noAutofit/>
          </a:bodyPr>
          <a:lstStyle>
            <a:lvl1pPr marL="0" indent="0">
              <a:buNone/>
              <a:defRPr sz="4200" b="1">
                <a:solidFill>
                  <a:schemeClr val="bg1"/>
                </a:solidFill>
              </a:defRPr>
            </a:lvl1pPr>
          </a:lstStyle>
          <a:p>
            <a:pPr lvl="0"/>
            <a:r>
              <a:rPr lang="sl-SI" dirty="0"/>
              <a:t>Štev.</a:t>
            </a:r>
          </a:p>
        </p:txBody>
      </p:sp>
      <p:sp>
        <p:nvSpPr>
          <p:cNvPr id="16" name="Označba mesta besedila 18">
            <a:extLst>
              <a:ext uri="{FF2B5EF4-FFF2-40B4-BE49-F238E27FC236}">
                <a16:creationId xmlns:a16="http://schemas.microsoft.com/office/drawing/2014/main" id="{677DB230-B94D-D435-A3D7-BDAEE3E7535B}"/>
              </a:ext>
            </a:extLst>
          </p:cNvPr>
          <p:cNvSpPr>
            <a:spLocks noGrp="1"/>
          </p:cNvSpPr>
          <p:nvPr>
            <p:ph type="body" sz="quarter" idx="27" hasCustomPrompt="1"/>
          </p:nvPr>
        </p:nvSpPr>
        <p:spPr>
          <a:xfrm>
            <a:off x="0" y="1219200"/>
            <a:ext cx="3469985" cy="5639229"/>
          </a:xfrm>
          <a:solidFill>
            <a:srgbClr val="E03127"/>
          </a:solidFill>
        </p:spPr>
        <p:txBody>
          <a:bodyPr lIns="360000" tIns="432000" rIns="360000">
            <a:normAutofit/>
          </a:bodyPr>
          <a:lstStyle>
            <a:lvl1pPr marL="0" indent="0">
              <a:buNone/>
              <a:defRPr sz="1800" b="1">
                <a:solidFill>
                  <a:schemeClr val="bg1"/>
                </a:solidFill>
              </a:defRPr>
            </a:lvl1pPr>
          </a:lstStyle>
          <a:p>
            <a:pPr lvl="0"/>
            <a:r>
              <a:rPr lang="sl-SI" dirty="0" err="1"/>
              <a:t>Click</a:t>
            </a:r>
            <a:r>
              <a:rPr lang="sl-SI" dirty="0"/>
              <a:t> to </a:t>
            </a:r>
            <a:r>
              <a:rPr lang="sl-SI" dirty="0" err="1"/>
              <a:t>add</a:t>
            </a:r>
            <a:r>
              <a:rPr lang="sl-SI" dirty="0"/>
              <a:t> </a:t>
            </a:r>
            <a:r>
              <a:rPr lang="sl-SI" dirty="0" err="1"/>
              <a:t>text</a:t>
            </a:r>
            <a:endParaRPr lang="sl-SI" dirty="0"/>
          </a:p>
        </p:txBody>
      </p:sp>
      <p:sp>
        <p:nvSpPr>
          <p:cNvPr id="17" name="Označba mesta besedila 20">
            <a:extLst>
              <a:ext uri="{FF2B5EF4-FFF2-40B4-BE49-F238E27FC236}">
                <a16:creationId xmlns:a16="http://schemas.microsoft.com/office/drawing/2014/main" id="{9831671D-2D52-62A9-8F21-72787F01E8D7}"/>
              </a:ext>
            </a:extLst>
          </p:cNvPr>
          <p:cNvSpPr>
            <a:spLocks noGrp="1"/>
          </p:cNvSpPr>
          <p:nvPr>
            <p:ph type="body" sz="quarter" idx="28" hasCustomPrompt="1"/>
          </p:nvPr>
        </p:nvSpPr>
        <p:spPr>
          <a:xfrm>
            <a:off x="3469877" y="1218771"/>
            <a:ext cx="4301257" cy="2937164"/>
          </a:xfrm>
          <a:solidFill>
            <a:srgbClr val="58595B"/>
          </a:solidFill>
        </p:spPr>
        <p:txBody>
          <a:bodyPr lIns="432000" tIns="396000" rIns="432000">
            <a:noAutofit/>
          </a:bodyPr>
          <a:lstStyle>
            <a:lvl1pPr marL="0" indent="0">
              <a:buNone/>
              <a:defRPr sz="4200" b="1">
                <a:solidFill>
                  <a:schemeClr val="bg1"/>
                </a:solidFill>
              </a:defRPr>
            </a:lvl1pPr>
          </a:lstStyle>
          <a:p>
            <a:pPr lvl="0"/>
            <a:r>
              <a:rPr lang="sl-SI" dirty="0"/>
              <a:t>No.</a:t>
            </a:r>
          </a:p>
        </p:txBody>
      </p:sp>
      <p:sp>
        <p:nvSpPr>
          <p:cNvPr id="18" name="Označba mesta besedila 20">
            <a:extLst>
              <a:ext uri="{FF2B5EF4-FFF2-40B4-BE49-F238E27FC236}">
                <a16:creationId xmlns:a16="http://schemas.microsoft.com/office/drawing/2014/main" id="{0C65BBB3-635C-D77B-F8C2-EB4126DC64CA}"/>
              </a:ext>
            </a:extLst>
          </p:cNvPr>
          <p:cNvSpPr>
            <a:spLocks noGrp="1"/>
          </p:cNvSpPr>
          <p:nvPr>
            <p:ph type="body" sz="quarter" idx="29" hasCustomPrompt="1"/>
          </p:nvPr>
        </p:nvSpPr>
        <p:spPr>
          <a:xfrm>
            <a:off x="7771134" y="1218771"/>
            <a:ext cx="4420755" cy="2937164"/>
          </a:xfrm>
          <a:solidFill>
            <a:srgbClr val="9B9B9D"/>
          </a:solidFill>
        </p:spPr>
        <p:txBody>
          <a:bodyPr lIns="432000" tIns="396000" rIns="432000">
            <a:noAutofit/>
          </a:bodyPr>
          <a:lstStyle>
            <a:lvl1pPr marL="0" indent="0">
              <a:buNone/>
              <a:defRPr sz="4200" b="1">
                <a:solidFill>
                  <a:schemeClr val="bg1"/>
                </a:solidFill>
              </a:defRPr>
            </a:lvl1pPr>
          </a:lstStyle>
          <a:p>
            <a:pPr lvl="0"/>
            <a:r>
              <a:rPr lang="sl-SI" dirty="0"/>
              <a:t>No.</a:t>
            </a:r>
          </a:p>
        </p:txBody>
      </p:sp>
      <p:pic>
        <p:nvPicPr>
          <p:cNvPr id="48" name="Slika 47">
            <a:extLst>
              <a:ext uri="{FF2B5EF4-FFF2-40B4-BE49-F238E27FC236}">
                <a16:creationId xmlns:a16="http://schemas.microsoft.com/office/drawing/2014/main" id="{BF28CEEF-E48D-B97E-EAC3-BAED58EEDEC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850672" y="350987"/>
            <a:ext cx="1006215" cy="403200"/>
          </a:xfrm>
          <a:prstGeom prst="rect">
            <a:avLst/>
          </a:prstGeom>
        </p:spPr>
      </p:pic>
    </p:spTree>
    <p:extLst>
      <p:ext uri="{BB962C8B-B14F-4D97-AF65-F5344CB8AC3E}">
        <p14:creationId xmlns:p14="http://schemas.microsoft.com/office/powerpoint/2010/main" val="368505681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Prikaz podatkov vodoravno">
    <p:spTree>
      <p:nvGrpSpPr>
        <p:cNvPr id="1" name=""/>
        <p:cNvGrpSpPr/>
        <p:nvPr/>
      </p:nvGrpSpPr>
      <p:grpSpPr>
        <a:xfrm>
          <a:off x="0" y="0"/>
          <a:ext cx="0" cy="0"/>
          <a:chOff x="0" y="0"/>
          <a:chExt cx="0" cy="0"/>
        </a:xfrm>
      </p:grpSpPr>
      <p:sp>
        <p:nvSpPr>
          <p:cNvPr id="9" name="Označba mesta besedila 20">
            <a:extLst>
              <a:ext uri="{FF2B5EF4-FFF2-40B4-BE49-F238E27FC236}">
                <a16:creationId xmlns:a16="http://schemas.microsoft.com/office/drawing/2014/main" id="{F56F340C-227D-5412-64F9-24B2111706B8}"/>
              </a:ext>
            </a:extLst>
          </p:cNvPr>
          <p:cNvSpPr>
            <a:spLocks noGrp="1"/>
          </p:cNvSpPr>
          <p:nvPr>
            <p:ph type="body" sz="quarter" idx="27" hasCustomPrompt="1"/>
          </p:nvPr>
        </p:nvSpPr>
        <p:spPr>
          <a:xfrm>
            <a:off x="7122837" y="4293060"/>
            <a:ext cx="5069163" cy="1848179"/>
          </a:xfrm>
          <a:solidFill>
            <a:srgbClr val="9B9B9D"/>
          </a:solidFill>
        </p:spPr>
        <p:txBody>
          <a:bodyPr lIns="432000" tIns="396000" rIns="396000" bIns="396000">
            <a:noAutofit/>
          </a:bodyPr>
          <a:lstStyle>
            <a:lvl1pPr marL="0" indent="0">
              <a:buNone/>
              <a:defRPr sz="4200" b="1">
                <a:solidFill>
                  <a:schemeClr val="bg1"/>
                </a:solidFill>
              </a:defRPr>
            </a:lvl1pPr>
          </a:lstStyle>
          <a:p>
            <a:pPr lvl="0"/>
            <a:r>
              <a:rPr lang="sl-SI" dirty="0"/>
              <a:t>No.</a:t>
            </a:r>
          </a:p>
        </p:txBody>
      </p:sp>
      <p:sp>
        <p:nvSpPr>
          <p:cNvPr id="8" name="Označba mesta besedila 20">
            <a:extLst>
              <a:ext uri="{FF2B5EF4-FFF2-40B4-BE49-F238E27FC236}">
                <a16:creationId xmlns:a16="http://schemas.microsoft.com/office/drawing/2014/main" id="{4250D301-DA0E-74FF-C338-2548A322C9E1}"/>
              </a:ext>
            </a:extLst>
          </p:cNvPr>
          <p:cNvSpPr>
            <a:spLocks noGrp="1"/>
          </p:cNvSpPr>
          <p:nvPr>
            <p:ph type="body" sz="quarter" idx="26" hasCustomPrompt="1"/>
          </p:nvPr>
        </p:nvSpPr>
        <p:spPr>
          <a:xfrm>
            <a:off x="5713136" y="2076020"/>
            <a:ext cx="6478863" cy="1848179"/>
          </a:xfrm>
          <a:solidFill>
            <a:srgbClr val="58595B"/>
          </a:solidFill>
        </p:spPr>
        <p:txBody>
          <a:bodyPr lIns="432000" tIns="396000" rIns="396000" bIns="396000">
            <a:noAutofit/>
          </a:bodyPr>
          <a:lstStyle>
            <a:lvl1pPr marL="0" indent="0">
              <a:buNone/>
              <a:defRPr sz="4200" b="1">
                <a:solidFill>
                  <a:schemeClr val="bg1"/>
                </a:solidFill>
              </a:defRPr>
            </a:lvl1pPr>
          </a:lstStyle>
          <a:p>
            <a:pPr lvl="0"/>
            <a:r>
              <a:rPr lang="sl-SI" dirty="0"/>
              <a:t>No.</a:t>
            </a:r>
          </a:p>
        </p:txBody>
      </p:sp>
      <p:sp>
        <p:nvSpPr>
          <p:cNvPr id="7" name="Označba mesta besedila 20">
            <a:extLst>
              <a:ext uri="{FF2B5EF4-FFF2-40B4-BE49-F238E27FC236}">
                <a16:creationId xmlns:a16="http://schemas.microsoft.com/office/drawing/2014/main" id="{49CBFF24-0EB2-9381-09EB-8A7F4B0F52A8}"/>
              </a:ext>
            </a:extLst>
          </p:cNvPr>
          <p:cNvSpPr>
            <a:spLocks noGrp="1"/>
          </p:cNvSpPr>
          <p:nvPr>
            <p:ph type="body" sz="quarter" idx="25" hasCustomPrompt="1"/>
          </p:nvPr>
        </p:nvSpPr>
        <p:spPr>
          <a:xfrm>
            <a:off x="0" y="4284960"/>
            <a:ext cx="6720689" cy="1848179"/>
          </a:xfrm>
          <a:solidFill>
            <a:srgbClr val="7A7A7C"/>
          </a:solidFill>
        </p:spPr>
        <p:txBody>
          <a:bodyPr lIns="4788000" tIns="396000" rIns="396000" bIns="396000">
            <a:noAutofit/>
          </a:bodyPr>
          <a:lstStyle>
            <a:lvl1pPr marL="0" indent="0">
              <a:buNone/>
              <a:defRPr sz="4200" b="1">
                <a:solidFill>
                  <a:schemeClr val="bg1"/>
                </a:solidFill>
              </a:defRPr>
            </a:lvl1pPr>
          </a:lstStyle>
          <a:p>
            <a:pPr lvl="0"/>
            <a:r>
              <a:rPr lang="sl-SI" dirty="0"/>
              <a:t>No.</a:t>
            </a:r>
          </a:p>
        </p:txBody>
      </p:sp>
      <p:sp>
        <p:nvSpPr>
          <p:cNvPr id="3" name="Označba mesta datuma 2">
            <a:extLst>
              <a:ext uri="{FF2B5EF4-FFF2-40B4-BE49-F238E27FC236}">
                <a16:creationId xmlns:a16="http://schemas.microsoft.com/office/drawing/2014/main" id="{F25F3C74-5AA0-1CED-11E3-8227B14391A1}"/>
              </a:ext>
            </a:extLst>
          </p:cNvPr>
          <p:cNvSpPr>
            <a:spLocks noGrp="1"/>
          </p:cNvSpPr>
          <p:nvPr>
            <p:ph type="dt" sz="half" idx="10"/>
          </p:nvPr>
        </p:nvSpPr>
        <p:spPr/>
        <p:txBody>
          <a:bodyPr/>
          <a:lstStyle/>
          <a:p>
            <a:fld id="{4073238D-C30F-4C53-AE0B-75EDF3ABF15F}" type="datetime1">
              <a:rPr lang="sl-SI" smtClean="0"/>
              <a:t>30. 09. 2026</a:t>
            </a:fld>
            <a:endParaRPr lang="sl-SI" dirty="0"/>
          </a:p>
        </p:txBody>
      </p:sp>
      <p:sp>
        <p:nvSpPr>
          <p:cNvPr id="4" name="Označba mesta noge 3">
            <a:extLst>
              <a:ext uri="{FF2B5EF4-FFF2-40B4-BE49-F238E27FC236}">
                <a16:creationId xmlns:a16="http://schemas.microsoft.com/office/drawing/2014/main" id="{4E9B7E1E-9598-C0B7-95FF-357C6CEE7FA2}"/>
              </a:ext>
            </a:extLst>
          </p:cNvPr>
          <p:cNvSpPr>
            <a:spLocks noGrp="1"/>
          </p:cNvSpPr>
          <p:nvPr>
            <p:ph type="ftr" sz="quarter" idx="11"/>
          </p:nvPr>
        </p:nvSpPr>
        <p:spPr/>
        <p:txBody>
          <a:bodyPr/>
          <a:lstStyle/>
          <a:p>
            <a:endParaRPr lang="sl-SI" dirty="0"/>
          </a:p>
        </p:txBody>
      </p:sp>
      <p:sp>
        <p:nvSpPr>
          <p:cNvPr id="5" name="Označba mesta številke diapozitiva 4">
            <a:extLst>
              <a:ext uri="{FF2B5EF4-FFF2-40B4-BE49-F238E27FC236}">
                <a16:creationId xmlns:a16="http://schemas.microsoft.com/office/drawing/2014/main" id="{6DE89965-3561-C719-4EFB-98510AC99096}"/>
              </a:ext>
            </a:extLst>
          </p:cNvPr>
          <p:cNvSpPr>
            <a:spLocks noGrp="1"/>
          </p:cNvSpPr>
          <p:nvPr>
            <p:ph type="sldNum" sz="quarter" idx="12"/>
          </p:nvPr>
        </p:nvSpPr>
        <p:spPr/>
        <p:txBody>
          <a:bodyPr/>
          <a:lstStyle/>
          <a:p>
            <a:fld id="{BEF6EA49-1D49-4C98-B784-A96DA3E6E2D2}" type="slidenum">
              <a:rPr lang="sl-SI" smtClean="0"/>
              <a:pPr/>
              <a:t>‹#›</a:t>
            </a:fld>
            <a:endParaRPr lang="sl-SI" dirty="0"/>
          </a:p>
        </p:txBody>
      </p:sp>
      <p:sp>
        <p:nvSpPr>
          <p:cNvPr id="31" name="Naslov 1">
            <a:extLst>
              <a:ext uri="{FF2B5EF4-FFF2-40B4-BE49-F238E27FC236}">
                <a16:creationId xmlns:a16="http://schemas.microsoft.com/office/drawing/2014/main" id="{C8CD690C-6063-7683-1D0A-17AF44E35530}"/>
              </a:ext>
            </a:extLst>
          </p:cNvPr>
          <p:cNvSpPr>
            <a:spLocks noGrp="1"/>
          </p:cNvSpPr>
          <p:nvPr>
            <p:ph type="title" hasCustomPrompt="1"/>
          </p:nvPr>
        </p:nvSpPr>
        <p:spPr>
          <a:xfrm>
            <a:off x="762001" y="600075"/>
            <a:ext cx="6705600" cy="1228725"/>
          </a:xfrm>
        </p:spPr>
        <p:txBody>
          <a:bodyPr anchor="b">
            <a:normAutofit/>
          </a:bodyPr>
          <a:lstStyle>
            <a:lvl1pPr>
              <a:defRPr sz="3200" b="1">
                <a:solidFill>
                  <a:srgbClr val="E03127"/>
                </a:solidFill>
              </a:defRPr>
            </a:lvl1pPr>
          </a:lstStyle>
          <a:p>
            <a:r>
              <a:rPr lang="sl-SI" dirty="0" err="1"/>
              <a:t>Click</a:t>
            </a:r>
            <a:r>
              <a:rPr lang="sl-SI" dirty="0"/>
              <a:t> to </a:t>
            </a:r>
            <a:r>
              <a:rPr lang="sl-SI" dirty="0" err="1"/>
              <a:t>add</a:t>
            </a:r>
            <a:r>
              <a:rPr lang="sl-SI" dirty="0"/>
              <a:t> a title</a:t>
            </a:r>
          </a:p>
        </p:txBody>
      </p:sp>
      <p:sp>
        <p:nvSpPr>
          <p:cNvPr id="6" name="Označba mesta besedila 20">
            <a:extLst>
              <a:ext uri="{FF2B5EF4-FFF2-40B4-BE49-F238E27FC236}">
                <a16:creationId xmlns:a16="http://schemas.microsoft.com/office/drawing/2014/main" id="{D9FC3BFA-C169-D68C-58D2-E6686A37A2D4}"/>
              </a:ext>
            </a:extLst>
          </p:cNvPr>
          <p:cNvSpPr>
            <a:spLocks noGrp="1"/>
          </p:cNvSpPr>
          <p:nvPr>
            <p:ph type="body" sz="quarter" idx="24" hasCustomPrompt="1"/>
          </p:nvPr>
        </p:nvSpPr>
        <p:spPr>
          <a:xfrm>
            <a:off x="0" y="2076021"/>
            <a:ext cx="5310988" cy="1848179"/>
          </a:xfrm>
          <a:solidFill>
            <a:srgbClr val="E03127"/>
          </a:solidFill>
        </p:spPr>
        <p:txBody>
          <a:bodyPr lIns="3384000" tIns="396000" rIns="396000" bIns="396000">
            <a:noAutofit/>
          </a:bodyPr>
          <a:lstStyle>
            <a:lvl1pPr marL="0" indent="0">
              <a:buNone/>
              <a:defRPr sz="4200" b="1">
                <a:solidFill>
                  <a:schemeClr val="bg1"/>
                </a:solidFill>
              </a:defRPr>
            </a:lvl1pPr>
          </a:lstStyle>
          <a:p>
            <a:pPr lvl="0"/>
            <a:r>
              <a:rPr lang="sl-SI" dirty="0"/>
              <a:t>No.</a:t>
            </a:r>
          </a:p>
        </p:txBody>
      </p:sp>
      <p:pic>
        <p:nvPicPr>
          <p:cNvPr id="43" name="Slika 42">
            <a:extLst>
              <a:ext uri="{FF2B5EF4-FFF2-40B4-BE49-F238E27FC236}">
                <a16:creationId xmlns:a16="http://schemas.microsoft.com/office/drawing/2014/main" id="{8E9AA4D6-04F3-02EF-CBC3-F15608DD402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850672" y="350987"/>
            <a:ext cx="1006215" cy="403200"/>
          </a:xfrm>
          <a:prstGeom prst="rect">
            <a:avLst/>
          </a:prstGeom>
        </p:spPr>
      </p:pic>
    </p:spTree>
    <p:extLst>
      <p:ext uri="{BB962C8B-B14F-4D97-AF65-F5344CB8AC3E}">
        <p14:creationId xmlns:p14="http://schemas.microsoft.com/office/powerpoint/2010/main" val="312918120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Prikaz podatkov s stolpci">
    <p:spTree>
      <p:nvGrpSpPr>
        <p:cNvPr id="1" name=""/>
        <p:cNvGrpSpPr/>
        <p:nvPr/>
      </p:nvGrpSpPr>
      <p:grpSpPr>
        <a:xfrm>
          <a:off x="0" y="0"/>
          <a:ext cx="0" cy="0"/>
          <a:chOff x="0" y="0"/>
          <a:chExt cx="0" cy="0"/>
        </a:xfrm>
      </p:grpSpPr>
      <p:sp>
        <p:nvSpPr>
          <p:cNvPr id="22" name="Označba mesta besedila 20">
            <a:extLst>
              <a:ext uri="{FF2B5EF4-FFF2-40B4-BE49-F238E27FC236}">
                <a16:creationId xmlns:a16="http://schemas.microsoft.com/office/drawing/2014/main" id="{FA718C3B-D503-2A7B-CFB6-766ECD3DB055}"/>
              </a:ext>
            </a:extLst>
          </p:cNvPr>
          <p:cNvSpPr>
            <a:spLocks noGrp="1"/>
          </p:cNvSpPr>
          <p:nvPr>
            <p:ph type="body" sz="quarter" idx="29" hasCustomPrompt="1"/>
          </p:nvPr>
        </p:nvSpPr>
        <p:spPr>
          <a:xfrm>
            <a:off x="8995066" y="3656348"/>
            <a:ext cx="2228851" cy="3201652"/>
          </a:xfrm>
          <a:solidFill>
            <a:srgbClr val="9B9B9D"/>
          </a:solidFill>
        </p:spPr>
        <p:txBody>
          <a:bodyPr lIns="396000" tIns="396000" rIns="396000" bIns="396000">
            <a:noAutofit/>
          </a:bodyPr>
          <a:lstStyle>
            <a:lvl1pPr marL="0" indent="0">
              <a:buNone/>
              <a:defRPr sz="4200" b="1">
                <a:solidFill>
                  <a:schemeClr val="bg1"/>
                </a:solidFill>
              </a:defRPr>
            </a:lvl1pPr>
          </a:lstStyle>
          <a:p>
            <a:pPr lvl="0"/>
            <a:r>
              <a:rPr lang="sl-SI" dirty="0"/>
              <a:t>No.</a:t>
            </a:r>
          </a:p>
        </p:txBody>
      </p:sp>
      <p:sp>
        <p:nvSpPr>
          <p:cNvPr id="21" name="Označba mesta besedila 20">
            <a:extLst>
              <a:ext uri="{FF2B5EF4-FFF2-40B4-BE49-F238E27FC236}">
                <a16:creationId xmlns:a16="http://schemas.microsoft.com/office/drawing/2014/main" id="{BD58FCE6-2561-CD8E-8D37-9349DDDCDAD8}"/>
              </a:ext>
            </a:extLst>
          </p:cNvPr>
          <p:cNvSpPr>
            <a:spLocks noGrp="1"/>
          </p:cNvSpPr>
          <p:nvPr>
            <p:ph type="body" sz="quarter" idx="28" hasCustomPrompt="1"/>
          </p:nvPr>
        </p:nvSpPr>
        <p:spPr>
          <a:xfrm>
            <a:off x="6239599" y="2884822"/>
            <a:ext cx="2228851" cy="3973178"/>
          </a:xfrm>
          <a:solidFill>
            <a:srgbClr val="7A7A7C"/>
          </a:solidFill>
        </p:spPr>
        <p:txBody>
          <a:bodyPr lIns="396000" tIns="396000" rIns="396000" bIns="396000">
            <a:noAutofit/>
          </a:bodyPr>
          <a:lstStyle>
            <a:lvl1pPr marL="0" indent="0">
              <a:buNone/>
              <a:defRPr sz="4200" b="1">
                <a:solidFill>
                  <a:schemeClr val="bg1"/>
                </a:solidFill>
              </a:defRPr>
            </a:lvl1pPr>
          </a:lstStyle>
          <a:p>
            <a:pPr lvl="0"/>
            <a:r>
              <a:rPr lang="sl-SI" dirty="0"/>
              <a:t>No.</a:t>
            </a:r>
          </a:p>
        </p:txBody>
      </p:sp>
      <p:sp>
        <p:nvSpPr>
          <p:cNvPr id="11" name="Označba mesta besedila 20">
            <a:extLst>
              <a:ext uri="{FF2B5EF4-FFF2-40B4-BE49-F238E27FC236}">
                <a16:creationId xmlns:a16="http://schemas.microsoft.com/office/drawing/2014/main" id="{81DBC18D-B3F7-BA61-67E0-23CD33B5107E}"/>
              </a:ext>
            </a:extLst>
          </p:cNvPr>
          <p:cNvSpPr>
            <a:spLocks noGrp="1"/>
          </p:cNvSpPr>
          <p:nvPr>
            <p:ph type="body" sz="quarter" idx="27" hasCustomPrompt="1"/>
          </p:nvPr>
        </p:nvSpPr>
        <p:spPr>
          <a:xfrm>
            <a:off x="3484130" y="4499827"/>
            <a:ext cx="2228851" cy="2358173"/>
          </a:xfrm>
          <a:solidFill>
            <a:srgbClr val="58595B"/>
          </a:solidFill>
        </p:spPr>
        <p:txBody>
          <a:bodyPr lIns="396000" tIns="396000" rIns="396000" bIns="396000">
            <a:noAutofit/>
          </a:bodyPr>
          <a:lstStyle>
            <a:lvl1pPr marL="0" indent="0">
              <a:buNone/>
              <a:defRPr sz="4200" b="1">
                <a:solidFill>
                  <a:schemeClr val="bg1"/>
                </a:solidFill>
              </a:defRPr>
            </a:lvl1pPr>
          </a:lstStyle>
          <a:p>
            <a:pPr lvl="0"/>
            <a:r>
              <a:rPr lang="sl-SI" dirty="0"/>
              <a:t>No.</a:t>
            </a:r>
          </a:p>
        </p:txBody>
      </p:sp>
      <p:sp>
        <p:nvSpPr>
          <p:cNvPr id="3" name="Označba mesta datuma 2">
            <a:extLst>
              <a:ext uri="{FF2B5EF4-FFF2-40B4-BE49-F238E27FC236}">
                <a16:creationId xmlns:a16="http://schemas.microsoft.com/office/drawing/2014/main" id="{F25F3C74-5AA0-1CED-11E3-8227B14391A1}"/>
              </a:ext>
            </a:extLst>
          </p:cNvPr>
          <p:cNvSpPr>
            <a:spLocks noGrp="1"/>
          </p:cNvSpPr>
          <p:nvPr>
            <p:ph type="dt" sz="half" idx="10"/>
          </p:nvPr>
        </p:nvSpPr>
        <p:spPr/>
        <p:txBody>
          <a:bodyPr/>
          <a:lstStyle/>
          <a:p>
            <a:fld id="{4073238D-C30F-4C53-AE0B-75EDF3ABF15F}" type="datetime1">
              <a:rPr lang="sl-SI" smtClean="0"/>
              <a:t>30. 09. 2026</a:t>
            </a:fld>
            <a:endParaRPr lang="sl-SI" dirty="0"/>
          </a:p>
        </p:txBody>
      </p:sp>
      <p:sp>
        <p:nvSpPr>
          <p:cNvPr id="4" name="Označba mesta noge 3">
            <a:extLst>
              <a:ext uri="{FF2B5EF4-FFF2-40B4-BE49-F238E27FC236}">
                <a16:creationId xmlns:a16="http://schemas.microsoft.com/office/drawing/2014/main" id="{4E9B7E1E-9598-C0B7-95FF-357C6CEE7FA2}"/>
              </a:ext>
            </a:extLst>
          </p:cNvPr>
          <p:cNvSpPr>
            <a:spLocks noGrp="1"/>
          </p:cNvSpPr>
          <p:nvPr>
            <p:ph type="ftr" sz="quarter" idx="11"/>
          </p:nvPr>
        </p:nvSpPr>
        <p:spPr/>
        <p:txBody>
          <a:bodyPr/>
          <a:lstStyle/>
          <a:p>
            <a:endParaRPr lang="sl-SI" dirty="0"/>
          </a:p>
        </p:txBody>
      </p:sp>
      <p:sp>
        <p:nvSpPr>
          <p:cNvPr id="5" name="Označba mesta številke diapozitiva 4">
            <a:extLst>
              <a:ext uri="{FF2B5EF4-FFF2-40B4-BE49-F238E27FC236}">
                <a16:creationId xmlns:a16="http://schemas.microsoft.com/office/drawing/2014/main" id="{6DE89965-3561-C719-4EFB-98510AC99096}"/>
              </a:ext>
            </a:extLst>
          </p:cNvPr>
          <p:cNvSpPr>
            <a:spLocks noGrp="1"/>
          </p:cNvSpPr>
          <p:nvPr>
            <p:ph type="sldNum" sz="quarter" idx="12"/>
          </p:nvPr>
        </p:nvSpPr>
        <p:spPr/>
        <p:txBody>
          <a:bodyPr/>
          <a:lstStyle/>
          <a:p>
            <a:fld id="{BEF6EA49-1D49-4C98-B784-A96DA3E6E2D2}" type="slidenum">
              <a:rPr lang="sl-SI" smtClean="0"/>
              <a:pPr/>
              <a:t>‹#›</a:t>
            </a:fld>
            <a:endParaRPr lang="sl-SI" dirty="0"/>
          </a:p>
        </p:txBody>
      </p:sp>
      <p:sp>
        <p:nvSpPr>
          <p:cNvPr id="20" name="Naslov 1">
            <a:extLst>
              <a:ext uri="{FF2B5EF4-FFF2-40B4-BE49-F238E27FC236}">
                <a16:creationId xmlns:a16="http://schemas.microsoft.com/office/drawing/2014/main" id="{D58BE308-2982-CE14-75D9-97E0F6F358C7}"/>
              </a:ext>
            </a:extLst>
          </p:cNvPr>
          <p:cNvSpPr>
            <a:spLocks noGrp="1"/>
          </p:cNvSpPr>
          <p:nvPr>
            <p:ph type="title" hasCustomPrompt="1"/>
          </p:nvPr>
        </p:nvSpPr>
        <p:spPr>
          <a:xfrm>
            <a:off x="762001" y="600075"/>
            <a:ext cx="6705600" cy="1228725"/>
          </a:xfrm>
        </p:spPr>
        <p:txBody>
          <a:bodyPr anchor="b">
            <a:normAutofit/>
          </a:bodyPr>
          <a:lstStyle>
            <a:lvl1pPr>
              <a:defRPr sz="3200" b="1">
                <a:solidFill>
                  <a:srgbClr val="E03127"/>
                </a:solidFill>
              </a:defRPr>
            </a:lvl1pPr>
          </a:lstStyle>
          <a:p>
            <a:r>
              <a:rPr lang="sl-SI" dirty="0" err="1"/>
              <a:t>Click</a:t>
            </a:r>
            <a:r>
              <a:rPr lang="sl-SI" dirty="0"/>
              <a:t> to </a:t>
            </a:r>
            <a:r>
              <a:rPr lang="sl-SI" dirty="0" err="1"/>
              <a:t>add</a:t>
            </a:r>
            <a:r>
              <a:rPr lang="sl-SI" dirty="0"/>
              <a:t> a title</a:t>
            </a:r>
          </a:p>
        </p:txBody>
      </p:sp>
      <p:sp>
        <p:nvSpPr>
          <p:cNvPr id="6" name="Označba mesta besedila 20">
            <a:extLst>
              <a:ext uri="{FF2B5EF4-FFF2-40B4-BE49-F238E27FC236}">
                <a16:creationId xmlns:a16="http://schemas.microsoft.com/office/drawing/2014/main" id="{F8372F6C-1099-EF06-A028-41EDDA971637}"/>
              </a:ext>
            </a:extLst>
          </p:cNvPr>
          <p:cNvSpPr>
            <a:spLocks noGrp="1"/>
          </p:cNvSpPr>
          <p:nvPr>
            <p:ph type="body" sz="quarter" idx="26" hasCustomPrompt="1"/>
          </p:nvPr>
        </p:nvSpPr>
        <p:spPr>
          <a:xfrm>
            <a:off x="728663" y="2524062"/>
            <a:ext cx="2228851" cy="4333938"/>
          </a:xfrm>
          <a:solidFill>
            <a:srgbClr val="E03127"/>
          </a:solidFill>
        </p:spPr>
        <p:txBody>
          <a:bodyPr lIns="396000" tIns="396000" rIns="396000" bIns="396000">
            <a:noAutofit/>
          </a:bodyPr>
          <a:lstStyle>
            <a:lvl1pPr marL="0" indent="0">
              <a:buNone/>
              <a:defRPr sz="4200" b="1">
                <a:solidFill>
                  <a:schemeClr val="bg1"/>
                </a:solidFill>
              </a:defRPr>
            </a:lvl1pPr>
          </a:lstStyle>
          <a:p>
            <a:pPr lvl="0"/>
            <a:r>
              <a:rPr lang="sl-SI" dirty="0"/>
              <a:t>No.</a:t>
            </a:r>
          </a:p>
        </p:txBody>
      </p:sp>
      <p:pic>
        <p:nvPicPr>
          <p:cNvPr id="43" name="Slika 42">
            <a:extLst>
              <a:ext uri="{FF2B5EF4-FFF2-40B4-BE49-F238E27FC236}">
                <a16:creationId xmlns:a16="http://schemas.microsoft.com/office/drawing/2014/main" id="{3139D9B2-DBEA-4BEF-C9AB-A2D00A51730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850672" y="350987"/>
            <a:ext cx="1006215" cy="403200"/>
          </a:xfrm>
          <a:prstGeom prst="rect">
            <a:avLst/>
          </a:prstGeom>
        </p:spPr>
      </p:pic>
    </p:spTree>
    <p:extLst>
      <p:ext uri="{BB962C8B-B14F-4D97-AF65-F5344CB8AC3E}">
        <p14:creationId xmlns:p14="http://schemas.microsoft.com/office/powerpoint/2010/main" val="45609252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blank" preserve="1">
  <p:cSld name="Prazen">
    <p:spTree>
      <p:nvGrpSpPr>
        <p:cNvPr id="1" name=""/>
        <p:cNvGrpSpPr/>
        <p:nvPr/>
      </p:nvGrpSpPr>
      <p:grpSpPr>
        <a:xfrm>
          <a:off x="0" y="0"/>
          <a:ext cx="0" cy="0"/>
          <a:chOff x="0" y="0"/>
          <a:chExt cx="0" cy="0"/>
        </a:xfrm>
      </p:grpSpPr>
      <p:sp>
        <p:nvSpPr>
          <p:cNvPr id="2" name="Označba mesta datuma 1">
            <a:extLst>
              <a:ext uri="{FF2B5EF4-FFF2-40B4-BE49-F238E27FC236}">
                <a16:creationId xmlns:a16="http://schemas.microsoft.com/office/drawing/2014/main" id="{3B300E7B-29A3-CD95-2425-7DC5890A1810}"/>
              </a:ext>
            </a:extLst>
          </p:cNvPr>
          <p:cNvSpPr>
            <a:spLocks noGrp="1"/>
          </p:cNvSpPr>
          <p:nvPr>
            <p:ph type="dt" sz="half" idx="10"/>
          </p:nvPr>
        </p:nvSpPr>
        <p:spPr/>
        <p:txBody>
          <a:bodyPr/>
          <a:lstStyle/>
          <a:p>
            <a:fld id="{B92B1B35-11A5-456D-9C1F-A4115C79D341}" type="datetime1">
              <a:rPr lang="sl-SI" smtClean="0"/>
              <a:t>30. 09. 2026</a:t>
            </a:fld>
            <a:endParaRPr lang="sl-SI"/>
          </a:p>
        </p:txBody>
      </p:sp>
      <p:sp>
        <p:nvSpPr>
          <p:cNvPr id="3" name="Označba mesta noge 2">
            <a:extLst>
              <a:ext uri="{FF2B5EF4-FFF2-40B4-BE49-F238E27FC236}">
                <a16:creationId xmlns:a16="http://schemas.microsoft.com/office/drawing/2014/main" id="{D2641BFE-8EE8-E824-20ED-AD7BE8D0E13B}"/>
              </a:ext>
            </a:extLst>
          </p:cNvPr>
          <p:cNvSpPr>
            <a:spLocks noGrp="1"/>
          </p:cNvSpPr>
          <p:nvPr>
            <p:ph type="ftr" sz="quarter" idx="11"/>
          </p:nvPr>
        </p:nvSpPr>
        <p:spPr/>
        <p:txBody>
          <a:bodyPr/>
          <a:lstStyle/>
          <a:p>
            <a:endParaRPr lang="sl-SI"/>
          </a:p>
        </p:txBody>
      </p:sp>
      <p:sp>
        <p:nvSpPr>
          <p:cNvPr id="4" name="Označba mesta številke diapozitiva 3">
            <a:extLst>
              <a:ext uri="{FF2B5EF4-FFF2-40B4-BE49-F238E27FC236}">
                <a16:creationId xmlns:a16="http://schemas.microsoft.com/office/drawing/2014/main" id="{8EFE7EF4-E675-5CE6-57F1-BE643416729E}"/>
              </a:ext>
            </a:extLst>
          </p:cNvPr>
          <p:cNvSpPr>
            <a:spLocks noGrp="1"/>
          </p:cNvSpPr>
          <p:nvPr>
            <p:ph type="sldNum" sz="quarter" idx="12"/>
          </p:nvPr>
        </p:nvSpPr>
        <p:spPr/>
        <p:txBody>
          <a:bodyPr/>
          <a:lstStyle/>
          <a:p>
            <a:fld id="{BEF6EA49-1D49-4C98-B784-A96DA3E6E2D2}" type="slidenum">
              <a:rPr lang="sl-SI" smtClean="0"/>
              <a:t>‹#›</a:t>
            </a:fld>
            <a:endParaRPr lang="sl-SI"/>
          </a:p>
        </p:txBody>
      </p:sp>
      <p:pic>
        <p:nvPicPr>
          <p:cNvPr id="27" name="Slika 26">
            <a:extLst>
              <a:ext uri="{FF2B5EF4-FFF2-40B4-BE49-F238E27FC236}">
                <a16:creationId xmlns:a16="http://schemas.microsoft.com/office/drawing/2014/main" id="{40F035E7-CA18-9541-4E91-73425ABA20A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850672" y="350987"/>
            <a:ext cx="1006215" cy="403200"/>
          </a:xfrm>
          <a:prstGeom prst="rect">
            <a:avLst/>
          </a:prstGeom>
        </p:spPr>
      </p:pic>
    </p:spTree>
    <p:extLst>
      <p:ext uri="{BB962C8B-B14F-4D97-AF65-F5344CB8AC3E}">
        <p14:creationId xmlns:p14="http://schemas.microsoft.com/office/powerpoint/2010/main" val="137983089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Zadnji diapozitiv (siv)">
    <p:bg>
      <p:bgPr>
        <a:solidFill>
          <a:srgbClr val="58595B"/>
        </a:solidFill>
        <a:effectLst/>
      </p:bgPr>
    </p:bg>
    <p:spTree>
      <p:nvGrpSpPr>
        <p:cNvPr id="1" name=""/>
        <p:cNvGrpSpPr/>
        <p:nvPr/>
      </p:nvGrpSpPr>
      <p:grpSpPr>
        <a:xfrm>
          <a:off x="0" y="0"/>
          <a:ext cx="0" cy="0"/>
          <a:chOff x="0" y="0"/>
          <a:chExt cx="0" cy="0"/>
        </a:xfrm>
      </p:grpSpPr>
      <p:pic>
        <p:nvPicPr>
          <p:cNvPr id="14" name="Grafika 13">
            <a:extLst>
              <a:ext uri="{FF2B5EF4-FFF2-40B4-BE49-F238E27FC236}">
                <a16:creationId xmlns:a16="http://schemas.microsoft.com/office/drawing/2014/main" id="{2EA2D831-1F10-52A2-706D-E68E4A4D6353}"/>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t="6261" b="9209"/>
          <a:stretch/>
        </p:blipFill>
        <p:spPr>
          <a:xfrm>
            <a:off x="5752790" y="0"/>
            <a:ext cx="6439210" cy="6858000"/>
          </a:xfrm>
          <a:prstGeom prst="rect">
            <a:avLst/>
          </a:prstGeom>
        </p:spPr>
      </p:pic>
      <p:sp>
        <p:nvSpPr>
          <p:cNvPr id="2" name="Naslov 1">
            <a:extLst>
              <a:ext uri="{FF2B5EF4-FFF2-40B4-BE49-F238E27FC236}">
                <a16:creationId xmlns:a16="http://schemas.microsoft.com/office/drawing/2014/main" id="{9FC8557E-85AA-65AB-2CA6-E739C908F076}"/>
              </a:ext>
            </a:extLst>
          </p:cNvPr>
          <p:cNvSpPr>
            <a:spLocks noGrp="1"/>
          </p:cNvSpPr>
          <p:nvPr>
            <p:ph type="title" hasCustomPrompt="1"/>
          </p:nvPr>
        </p:nvSpPr>
        <p:spPr>
          <a:xfrm>
            <a:off x="2324100" y="1137133"/>
            <a:ext cx="7613650" cy="2968142"/>
          </a:xfrm>
        </p:spPr>
        <p:txBody>
          <a:bodyPr anchor="b"/>
          <a:lstStyle>
            <a:lvl1pPr>
              <a:defRPr b="1">
                <a:solidFill>
                  <a:schemeClr val="bg1"/>
                </a:solidFill>
              </a:defRPr>
            </a:lvl1pPr>
          </a:lstStyle>
          <a:p>
            <a:r>
              <a:rPr lang="sl-SI" dirty="0" err="1"/>
              <a:t>Click</a:t>
            </a:r>
            <a:r>
              <a:rPr lang="sl-SI" dirty="0"/>
              <a:t> to </a:t>
            </a:r>
            <a:r>
              <a:rPr lang="sl-SI" dirty="0" err="1"/>
              <a:t>add</a:t>
            </a:r>
            <a:r>
              <a:rPr lang="sl-SI" dirty="0"/>
              <a:t> </a:t>
            </a:r>
            <a:r>
              <a:rPr lang="sl-SI" dirty="0" err="1"/>
              <a:t>text</a:t>
            </a:r>
            <a:r>
              <a:rPr lang="sl-SI" dirty="0"/>
              <a:t> </a:t>
            </a:r>
          </a:p>
        </p:txBody>
      </p:sp>
      <p:sp>
        <p:nvSpPr>
          <p:cNvPr id="3" name="Označba mesta datuma 2">
            <a:extLst>
              <a:ext uri="{FF2B5EF4-FFF2-40B4-BE49-F238E27FC236}">
                <a16:creationId xmlns:a16="http://schemas.microsoft.com/office/drawing/2014/main" id="{F9CFE5F7-1966-7889-7B2D-1B2BFF3C7297}"/>
              </a:ext>
            </a:extLst>
          </p:cNvPr>
          <p:cNvSpPr>
            <a:spLocks noGrp="1"/>
          </p:cNvSpPr>
          <p:nvPr>
            <p:ph type="dt" sz="half" idx="10"/>
          </p:nvPr>
        </p:nvSpPr>
        <p:spPr/>
        <p:txBody>
          <a:bodyPr/>
          <a:lstStyle/>
          <a:p>
            <a:fld id="{4073238D-C30F-4C53-AE0B-75EDF3ABF15F}" type="datetime1">
              <a:rPr lang="sl-SI" smtClean="0"/>
              <a:t>30. 09. 2026</a:t>
            </a:fld>
            <a:endParaRPr lang="sl-SI" dirty="0"/>
          </a:p>
        </p:txBody>
      </p:sp>
      <p:sp>
        <p:nvSpPr>
          <p:cNvPr id="4" name="Označba mesta noge 3">
            <a:extLst>
              <a:ext uri="{FF2B5EF4-FFF2-40B4-BE49-F238E27FC236}">
                <a16:creationId xmlns:a16="http://schemas.microsoft.com/office/drawing/2014/main" id="{1E021AB9-29B0-5B68-0F53-24A21BDA9885}"/>
              </a:ext>
            </a:extLst>
          </p:cNvPr>
          <p:cNvSpPr>
            <a:spLocks noGrp="1"/>
          </p:cNvSpPr>
          <p:nvPr>
            <p:ph type="ftr" sz="quarter" idx="11"/>
          </p:nvPr>
        </p:nvSpPr>
        <p:spPr/>
        <p:txBody>
          <a:bodyPr/>
          <a:lstStyle/>
          <a:p>
            <a:endParaRPr lang="sl-SI" dirty="0"/>
          </a:p>
        </p:txBody>
      </p:sp>
      <p:sp>
        <p:nvSpPr>
          <p:cNvPr id="5" name="Označba mesta številke diapozitiva 4">
            <a:extLst>
              <a:ext uri="{FF2B5EF4-FFF2-40B4-BE49-F238E27FC236}">
                <a16:creationId xmlns:a16="http://schemas.microsoft.com/office/drawing/2014/main" id="{DF23B87E-DEB4-D607-DFC5-33A0524BC7F9}"/>
              </a:ext>
            </a:extLst>
          </p:cNvPr>
          <p:cNvSpPr>
            <a:spLocks noGrp="1"/>
          </p:cNvSpPr>
          <p:nvPr>
            <p:ph type="sldNum" sz="quarter" idx="12"/>
          </p:nvPr>
        </p:nvSpPr>
        <p:spPr/>
        <p:txBody>
          <a:bodyPr/>
          <a:lstStyle>
            <a:lvl1pPr>
              <a:defRPr>
                <a:solidFill>
                  <a:schemeClr val="bg1"/>
                </a:solidFill>
              </a:defRPr>
            </a:lvl1pPr>
          </a:lstStyle>
          <a:p>
            <a:fld id="{BEF6EA49-1D49-4C98-B784-A96DA3E6E2D2}" type="slidenum">
              <a:rPr lang="sl-SI" smtClean="0"/>
              <a:pPr/>
              <a:t>‹#›</a:t>
            </a:fld>
            <a:endParaRPr lang="sl-SI" dirty="0"/>
          </a:p>
        </p:txBody>
      </p:sp>
      <p:sp>
        <p:nvSpPr>
          <p:cNvPr id="13" name="Označba mesta besedila 12">
            <a:extLst>
              <a:ext uri="{FF2B5EF4-FFF2-40B4-BE49-F238E27FC236}">
                <a16:creationId xmlns:a16="http://schemas.microsoft.com/office/drawing/2014/main" id="{73451356-BFD6-E221-5F67-82A3E0B06536}"/>
              </a:ext>
            </a:extLst>
          </p:cNvPr>
          <p:cNvSpPr>
            <a:spLocks noGrp="1"/>
          </p:cNvSpPr>
          <p:nvPr>
            <p:ph type="body" sz="quarter" idx="13" hasCustomPrompt="1"/>
          </p:nvPr>
        </p:nvSpPr>
        <p:spPr>
          <a:xfrm>
            <a:off x="2325600" y="5802313"/>
            <a:ext cx="3848100" cy="736599"/>
          </a:xfrm>
        </p:spPr>
        <p:txBody>
          <a:bodyPr>
            <a:normAutofit/>
          </a:bodyPr>
          <a:lstStyle>
            <a:lvl1pPr marL="0" indent="0">
              <a:buNone/>
              <a:defRPr sz="1400">
                <a:solidFill>
                  <a:schemeClr val="bg1"/>
                </a:solidFill>
              </a:defRPr>
            </a:lvl1pPr>
            <a:lvl2pPr marL="457200" indent="0">
              <a:buNone/>
              <a:defRPr/>
            </a:lvl2pPr>
            <a:lvl3pPr marL="914400" indent="0">
              <a:buNone/>
              <a:defRPr/>
            </a:lvl3pPr>
            <a:lvl4pPr marL="1371600" indent="0">
              <a:buNone/>
              <a:defRPr/>
            </a:lvl4pPr>
            <a:lvl5pPr marL="1828800" indent="0">
              <a:buNone/>
              <a:defRPr/>
            </a:lvl5pPr>
          </a:lstStyle>
          <a:p>
            <a:pPr lvl="0"/>
            <a:r>
              <a:rPr lang="sl-SI" sz="1600" dirty="0" err="1"/>
              <a:t>Author</a:t>
            </a:r>
            <a:r>
              <a:rPr lang="sl-SI" sz="1600" dirty="0"/>
              <a:t> </a:t>
            </a:r>
            <a:r>
              <a:rPr lang="sl-SI" sz="1600" dirty="0" err="1"/>
              <a:t>and</a:t>
            </a:r>
            <a:r>
              <a:rPr lang="sl-SI" sz="1600" dirty="0"/>
              <a:t> </a:t>
            </a:r>
            <a:r>
              <a:rPr lang="sl-SI" sz="1600" dirty="0" err="1"/>
              <a:t>contact</a:t>
            </a:r>
            <a:r>
              <a:rPr lang="sl-SI" sz="1600" dirty="0"/>
              <a:t> </a:t>
            </a:r>
            <a:r>
              <a:rPr lang="sl-SI" sz="1600" dirty="0" err="1"/>
              <a:t>information</a:t>
            </a:r>
            <a:endParaRPr lang="sl-SI" dirty="0"/>
          </a:p>
        </p:txBody>
      </p:sp>
      <p:pic>
        <p:nvPicPr>
          <p:cNvPr id="31" name="Slika 30">
            <a:extLst>
              <a:ext uri="{FF2B5EF4-FFF2-40B4-BE49-F238E27FC236}">
                <a16:creationId xmlns:a16="http://schemas.microsoft.com/office/drawing/2014/main" id="{0B3A7D01-C66D-D0E9-E7DE-9F3118291EA2}"/>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307890" y="718254"/>
            <a:ext cx="2166461" cy="1134000"/>
          </a:xfrm>
          <a:prstGeom prst="rect">
            <a:avLst/>
          </a:prstGeom>
        </p:spPr>
      </p:pic>
    </p:spTree>
    <p:extLst>
      <p:ext uri="{BB962C8B-B14F-4D97-AF65-F5344CB8AC3E}">
        <p14:creationId xmlns:p14="http://schemas.microsoft.com/office/powerpoint/2010/main" val="313564111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Zadnji diapozitiv (rdeč)">
    <p:bg>
      <p:bgPr>
        <a:solidFill>
          <a:srgbClr val="E03127"/>
        </a:solidFill>
        <a:effectLst/>
      </p:bgPr>
    </p:bg>
    <p:spTree>
      <p:nvGrpSpPr>
        <p:cNvPr id="1" name=""/>
        <p:cNvGrpSpPr/>
        <p:nvPr/>
      </p:nvGrpSpPr>
      <p:grpSpPr>
        <a:xfrm>
          <a:off x="0" y="0"/>
          <a:ext cx="0" cy="0"/>
          <a:chOff x="0" y="0"/>
          <a:chExt cx="0" cy="0"/>
        </a:xfrm>
      </p:grpSpPr>
      <p:pic>
        <p:nvPicPr>
          <p:cNvPr id="9" name="Grafika 8">
            <a:extLst>
              <a:ext uri="{FF2B5EF4-FFF2-40B4-BE49-F238E27FC236}">
                <a16:creationId xmlns:a16="http://schemas.microsoft.com/office/drawing/2014/main" id="{A1AD5980-736E-A72A-113F-BD2C712FFAFF}"/>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t="6261" b="9209"/>
          <a:stretch/>
        </p:blipFill>
        <p:spPr>
          <a:xfrm>
            <a:off x="5752790" y="0"/>
            <a:ext cx="6439210" cy="6858000"/>
          </a:xfrm>
          <a:prstGeom prst="rect">
            <a:avLst/>
          </a:prstGeom>
        </p:spPr>
      </p:pic>
      <p:sp>
        <p:nvSpPr>
          <p:cNvPr id="2" name="Naslov 1">
            <a:extLst>
              <a:ext uri="{FF2B5EF4-FFF2-40B4-BE49-F238E27FC236}">
                <a16:creationId xmlns:a16="http://schemas.microsoft.com/office/drawing/2014/main" id="{9FC8557E-85AA-65AB-2CA6-E739C908F076}"/>
              </a:ext>
            </a:extLst>
          </p:cNvPr>
          <p:cNvSpPr>
            <a:spLocks noGrp="1"/>
          </p:cNvSpPr>
          <p:nvPr>
            <p:ph type="title" hasCustomPrompt="1"/>
          </p:nvPr>
        </p:nvSpPr>
        <p:spPr>
          <a:xfrm>
            <a:off x="2324100" y="1137133"/>
            <a:ext cx="7613650" cy="2968142"/>
          </a:xfrm>
        </p:spPr>
        <p:txBody>
          <a:bodyPr anchor="b"/>
          <a:lstStyle>
            <a:lvl1pPr>
              <a:defRPr b="1">
                <a:solidFill>
                  <a:schemeClr val="bg1"/>
                </a:solidFill>
              </a:defRPr>
            </a:lvl1pPr>
          </a:lstStyle>
          <a:p>
            <a:r>
              <a:rPr lang="sl-SI" dirty="0" err="1"/>
              <a:t>Click</a:t>
            </a:r>
            <a:r>
              <a:rPr lang="sl-SI" dirty="0"/>
              <a:t> to </a:t>
            </a:r>
            <a:r>
              <a:rPr lang="sl-SI" dirty="0" err="1"/>
              <a:t>add</a:t>
            </a:r>
            <a:r>
              <a:rPr lang="sl-SI" dirty="0"/>
              <a:t> </a:t>
            </a:r>
            <a:r>
              <a:rPr lang="sl-SI" dirty="0" err="1"/>
              <a:t>text</a:t>
            </a:r>
            <a:r>
              <a:rPr lang="sl-SI" dirty="0"/>
              <a:t> </a:t>
            </a:r>
          </a:p>
        </p:txBody>
      </p:sp>
      <p:sp>
        <p:nvSpPr>
          <p:cNvPr id="3" name="Označba mesta datuma 2">
            <a:extLst>
              <a:ext uri="{FF2B5EF4-FFF2-40B4-BE49-F238E27FC236}">
                <a16:creationId xmlns:a16="http://schemas.microsoft.com/office/drawing/2014/main" id="{F9CFE5F7-1966-7889-7B2D-1B2BFF3C7297}"/>
              </a:ext>
            </a:extLst>
          </p:cNvPr>
          <p:cNvSpPr>
            <a:spLocks noGrp="1"/>
          </p:cNvSpPr>
          <p:nvPr>
            <p:ph type="dt" sz="half" idx="10"/>
          </p:nvPr>
        </p:nvSpPr>
        <p:spPr/>
        <p:txBody>
          <a:bodyPr/>
          <a:lstStyle/>
          <a:p>
            <a:fld id="{4073238D-C30F-4C53-AE0B-75EDF3ABF15F}" type="datetime1">
              <a:rPr lang="sl-SI" smtClean="0"/>
              <a:t>30. 09. 2026</a:t>
            </a:fld>
            <a:endParaRPr lang="sl-SI" dirty="0"/>
          </a:p>
        </p:txBody>
      </p:sp>
      <p:sp>
        <p:nvSpPr>
          <p:cNvPr id="4" name="Označba mesta noge 3">
            <a:extLst>
              <a:ext uri="{FF2B5EF4-FFF2-40B4-BE49-F238E27FC236}">
                <a16:creationId xmlns:a16="http://schemas.microsoft.com/office/drawing/2014/main" id="{1E021AB9-29B0-5B68-0F53-24A21BDA9885}"/>
              </a:ext>
            </a:extLst>
          </p:cNvPr>
          <p:cNvSpPr>
            <a:spLocks noGrp="1"/>
          </p:cNvSpPr>
          <p:nvPr>
            <p:ph type="ftr" sz="quarter" idx="11"/>
          </p:nvPr>
        </p:nvSpPr>
        <p:spPr/>
        <p:txBody>
          <a:bodyPr/>
          <a:lstStyle/>
          <a:p>
            <a:endParaRPr lang="sl-SI" dirty="0"/>
          </a:p>
        </p:txBody>
      </p:sp>
      <p:sp>
        <p:nvSpPr>
          <p:cNvPr id="5" name="Označba mesta številke diapozitiva 4">
            <a:extLst>
              <a:ext uri="{FF2B5EF4-FFF2-40B4-BE49-F238E27FC236}">
                <a16:creationId xmlns:a16="http://schemas.microsoft.com/office/drawing/2014/main" id="{DF23B87E-DEB4-D607-DFC5-33A0524BC7F9}"/>
              </a:ext>
            </a:extLst>
          </p:cNvPr>
          <p:cNvSpPr>
            <a:spLocks noGrp="1"/>
          </p:cNvSpPr>
          <p:nvPr>
            <p:ph type="sldNum" sz="quarter" idx="12"/>
          </p:nvPr>
        </p:nvSpPr>
        <p:spPr/>
        <p:txBody>
          <a:bodyPr/>
          <a:lstStyle>
            <a:lvl1pPr>
              <a:defRPr>
                <a:solidFill>
                  <a:schemeClr val="bg1"/>
                </a:solidFill>
              </a:defRPr>
            </a:lvl1pPr>
          </a:lstStyle>
          <a:p>
            <a:fld id="{BEF6EA49-1D49-4C98-B784-A96DA3E6E2D2}" type="slidenum">
              <a:rPr lang="sl-SI" smtClean="0"/>
              <a:pPr/>
              <a:t>‹#›</a:t>
            </a:fld>
            <a:endParaRPr lang="sl-SI" dirty="0"/>
          </a:p>
        </p:txBody>
      </p:sp>
      <p:sp>
        <p:nvSpPr>
          <p:cNvPr id="13" name="Označba mesta besedila 12">
            <a:extLst>
              <a:ext uri="{FF2B5EF4-FFF2-40B4-BE49-F238E27FC236}">
                <a16:creationId xmlns:a16="http://schemas.microsoft.com/office/drawing/2014/main" id="{73451356-BFD6-E221-5F67-82A3E0B06536}"/>
              </a:ext>
            </a:extLst>
          </p:cNvPr>
          <p:cNvSpPr>
            <a:spLocks noGrp="1"/>
          </p:cNvSpPr>
          <p:nvPr>
            <p:ph type="body" sz="quarter" idx="13" hasCustomPrompt="1"/>
          </p:nvPr>
        </p:nvSpPr>
        <p:spPr>
          <a:xfrm>
            <a:off x="2325600" y="5802313"/>
            <a:ext cx="3848100" cy="736599"/>
          </a:xfrm>
        </p:spPr>
        <p:txBody>
          <a:bodyPr>
            <a:normAutofit/>
          </a:bodyPr>
          <a:lstStyle>
            <a:lvl1pPr marL="0" indent="0">
              <a:buNone/>
              <a:defRPr sz="1400">
                <a:solidFill>
                  <a:schemeClr val="bg1"/>
                </a:solidFill>
              </a:defRPr>
            </a:lvl1pPr>
            <a:lvl2pPr marL="457200" indent="0">
              <a:buNone/>
              <a:defRPr/>
            </a:lvl2pPr>
            <a:lvl3pPr marL="914400" indent="0">
              <a:buNone/>
              <a:defRPr/>
            </a:lvl3pPr>
            <a:lvl4pPr marL="1371600" indent="0">
              <a:buNone/>
              <a:defRPr/>
            </a:lvl4pPr>
            <a:lvl5pPr marL="1828800" indent="0">
              <a:buNone/>
              <a:defRPr/>
            </a:lvl5pPr>
          </a:lstStyle>
          <a:p>
            <a:pPr lvl="0"/>
            <a:r>
              <a:rPr lang="sl-SI" sz="1600" dirty="0" err="1"/>
              <a:t>Author</a:t>
            </a:r>
            <a:r>
              <a:rPr lang="sl-SI" sz="1600" dirty="0"/>
              <a:t> </a:t>
            </a:r>
            <a:r>
              <a:rPr lang="sl-SI" sz="1600" dirty="0" err="1"/>
              <a:t>and</a:t>
            </a:r>
            <a:r>
              <a:rPr lang="sl-SI" sz="1600" dirty="0"/>
              <a:t> </a:t>
            </a:r>
            <a:r>
              <a:rPr lang="sl-SI" sz="1600" dirty="0" err="1"/>
              <a:t>contact</a:t>
            </a:r>
            <a:r>
              <a:rPr lang="sl-SI" sz="1600" dirty="0"/>
              <a:t> </a:t>
            </a:r>
            <a:r>
              <a:rPr lang="sl-SI" sz="1600" dirty="0" err="1"/>
              <a:t>information</a:t>
            </a:r>
            <a:endParaRPr lang="sl-SI" sz="3200" dirty="0"/>
          </a:p>
        </p:txBody>
      </p:sp>
      <p:pic>
        <p:nvPicPr>
          <p:cNvPr id="31" name="Slika 30">
            <a:extLst>
              <a:ext uri="{FF2B5EF4-FFF2-40B4-BE49-F238E27FC236}">
                <a16:creationId xmlns:a16="http://schemas.microsoft.com/office/drawing/2014/main" id="{AAA046B7-1FBD-3B8A-7309-72F2CE76E4F2}"/>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307890" y="718254"/>
            <a:ext cx="2166461" cy="1134000"/>
          </a:xfrm>
          <a:prstGeom prst="rect">
            <a:avLst/>
          </a:prstGeom>
        </p:spPr>
      </p:pic>
    </p:spTree>
    <p:extLst>
      <p:ext uri="{BB962C8B-B14F-4D97-AF65-F5344CB8AC3E}">
        <p14:creationId xmlns:p14="http://schemas.microsoft.com/office/powerpoint/2010/main" val="68753175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Zadnji diapozitiv (siv s sliko)">
    <p:bg>
      <p:bgPr>
        <a:solidFill>
          <a:srgbClr val="58595B"/>
        </a:solidFill>
        <a:effectLst/>
      </p:bgPr>
    </p:bg>
    <p:spTree>
      <p:nvGrpSpPr>
        <p:cNvPr id="1" name=""/>
        <p:cNvGrpSpPr/>
        <p:nvPr/>
      </p:nvGrpSpPr>
      <p:grpSpPr>
        <a:xfrm>
          <a:off x="0" y="0"/>
          <a:ext cx="0" cy="0"/>
          <a:chOff x="0" y="0"/>
          <a:chExt cx="0" cy="0"/>
        </a:xfrm>
      </p:grpSpPr>
      <p:pic>
        <p:nvPicPr>
          <p:cNvPr id="7" name="Slika 6">
            <a:extLst>
              <a:ext uri="{FF2B5EF4-FFF2-40B4-BE49-F238E27FC236}">
                <a16:creationId xmlns:a16="http://schemas.microsoft.com/office/drawing/2014/main" id="{C6E71FC2-924B-CA42-09D3-137A2DA1D5CD}"/>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t="9592" b="9592"/>
          <a:stretch/>
        </p:blipFill>
        <p:spPr>
          <a:xfrm>
            <a:off x="4507347" y="0"/>
            <a:ext cx="7684653" cy="6858000"/>
          </a:xfrm>
          <a:prstGeom prst="rect">
            <a:avLst/>
          </a:prstGeom>
        </p:spPr>
      </p:pic>
      <p:sp>
        <p:nvSpPr>
          <p:cNvPr id="2" name="Naslov 1">
            <a:extLst>
              <a:ext uri="{FF2B5EF4-FFF2-40B4-BE49-F238E27FC236}">
                <a16:creationId xmlns:a16="http://schemas.microsoft.com/office/drawing/2014/main" id="{9FC8557E-85AA-65AB-2CA6-E739C908F076}"/>
              </a:ext>
            </a:extLst>
          </p:cNvPr>
          <p:cNvSpPr>
            <a:spLocks noGrp="1"/>
          </p:cNvSpPr>
          <p:nvPr>
            <p:ph type="title" hasCustomPrompt="1"/>
          </p:nvPr>
        </p:nvSpPr>
        <p:spPr>
          <a:xfrm>
            <a:off x="2324100" y="1137133"/>
            <a:ext cx="7613650" cy="2968142"/>
          </a:xfrm>
        </p:spPr>
        <p:txBody>
          <a:bodyPr anchor="b"/>
          <a:lstStyle>
            <a:lvl1pPr>
              <a:defRPr b="1">
                <a:solidFill>
                  <a:schemeClr val="bg1"/>
                </a:solidFill>
              </a:defRPr>
            </a:lvl1pPr>
          </a:lstStyle>
          <a:p>
            <a:r>
              <a:rPr lang="sl-SI" dirty="0" err="1"/>
              <a:t>Click</a:t>
            </a:r>
            <a:r>
              <a:rPr lang="sl-SI" dirty="0"/>
              <a:t> to </a:t>
            </a:r>
            <a:r>
              <a:rPr lang="sl-SI" dirty="0" err="1"/>
              <a:t>add</a:t>
            </a:r>
            <a:r>
              <a:rPr lang="sl-SI" dirty="0"/>
              <a:t> </a:t>
            </a:r>
            <a:r>
              <a:rPr lang="sl-SI" dirty="0" err="1"/>
              <a:t>text</a:t>
            </a:r>
            <a:r>
              <a:rPr lang="sl-SI" dirty="0"/>
              <a:t> </a:t>
            </a:r>
          </a:p>
        </p:txBody>
      </p:sp>
      <p:sp>
        <p:nvSpPr>
          <p:cNvPr id="3" name="Označba mesta datuma 2">
            <a:extLst>
              <a:ext uri="{FF2B5EF4-FFF2-40B4-BE49-F238E27FC236}">
                <a16:creationId xmlns:a16="http://schemas.microsoft.com/office/drawing/2014/main" id="{F9CFE5F7-1966-7889-7B2D-1B2BFF3C7297}"/>
              </a:ext>
            </a:extLst>
          </p:cNvPr>
          <p:cNvSpPr>
            <a:spLocks noGrp="1"/>
          </p:cNvSpPr>
          <p:nvPr>
            <p:ph type="dt" sz="half" idx="10"/>
          </p:nvPr>
        </p:nvSpPr>
        <p:spPr/>
        <p:txBody>
          <a:bodyPr/>
          <a:lstStyle/>
          <a:p>
            <a:fld id="{4073238D-C30F-4C53-AE0B-75EDF3ABF15F}" type="datetime1">
              <a:rPr lang="sl-SI" smtClean="0"/>
              <a:t>30. 09. 2026</a:t>
            </a:fld>
            <a:endParaRPr lang="sl-SI" dirty="0"/>
          </a:p>
        </p:txBody>
      </p:sp>
      <p:sp>
        <p:nvSpPr>
          <p:cNvPr id="4" name="Označba mesta noge 3">
            <a:extLst>
              <a:ext uri="{FF2B5EF4-FFF2-40B4-BE49-F238E27FC236}">
                <a16:creationId xmlns:a16="http://schemas.microsoft.com/office/drawing/2014/main" id="{1E021AB9-29B0-5B68-0F53-24A21BDA9885}"/>
              </a:ext>
            </a:extLst>
          </p:cNvPr>
          <p:cNvSpPr>
            <a:spLocks noGrp="1"/>
          </p:cNvSpPr>
          <p:nvPr>
            <p:ph type="ftr" sz="quarter" idx="11"/>
          </p:nvPr>
        </p:nvSpPr>
        <p:spPr/>
        <p:txBody>
          <a:bodyPr/>
          <a:lstStyle/>
          <a:p>
            <a:endParaRPr lang="sl-SI" dirty="0"/>
          </a:p>
        </p:txBody>
      </p:sp>
      <p:sp>
        <p:nvSpPr>
          <p:cNvPr id="5" name="Označba mesta številke diapozitiva 4">
            <a:extLst>
              <a:ext uri="{FF2B5EF4-FFF2-40B4-BE49-F238E27FC236}">
                <a16:creationId xmlns:a16="http://schemas.microsoft.com/office/drawing/2014/main" id="{DF23B87E-DEB4-D607-DFC5-33A0524BC7F9}"/>
              </a:ext>
            </a:extLst>
          </p:cNvPr>
          <p:cNvSpPr>
            <a:spLocks noGrp="1"/>
          </p:cNvSpPr>
          <p:nvPr>
            <p:ph type="sldNum" sz="quarter" idx="12"/>
          </p:nvPr>
        </p:nvSpPr>
        <p:spPr/>
        <p:txBody>
          <a:bodyPr/>
          <a:lstStyle>
            <a:lvl1pPr>
              <a:defRPr>
                <a:solidFill>
                  <a:schemeClr val="bg1"/>
                </a:solidFill>
              </a:defRPr>
            </a:lvl1pPr>
          </a:lstStyle>
          <a:p>
            <a:fld id="{BEF6EA49-1D49-4C98-B784-A96DA3E6E2D2}" type="slidenum">
              <a:rPr lang="sl-SI" smtClean="0"/>
              <a:pPr/>
              <a:t>‹#›</a:t>
            </a:fld>
            <a:endParaRPr lang="sl-SI" dirty="0"/>
          </a:p>
        </p:txBody>
      </p:sp>
      <p:sp>
        <p:nvSpPr>
          <p:cNvPr id="13" name="Označba mesta besedila 12">
            <a:extLst>
              <a:ext uri="{FF2B5EF4-FFF2-40B4-BE49-F238E27FC236}">
                <a16:creationId xmlns:a16="http://schemas.microsoft.com/office/drawing/2014/main" id="{73451356-BFD6-E221-5F67-82A3E0B06536}"/>
              </a:ext>
            </a:extLst>
          </p:cNvPr>
          <p:cNvSpPr>
            <a:spLocks noGrp="1"/>
          </p:cNvSpPr>
          <p:nvPr>
            <p:ph type="body" sz="quarter" idx="13" hasCustomPrompt="1"/>
          </p:nvPr>
        </p:nvSpPr>
        <p:spPr>
          <a:xfrm>
            <a:off x="2325600" y="5802313"/>
            <a:ext cx="3848100" cy="736599"/>
          </a:xfrm>
        </p:spPr>
        <p:txBody>
          <a:bodyPr>
            <a:normAutofit/>
          </a:bodyPr>
          <a:lstStyle>
            <a:lvl1pPr marL="0" indent="0">
              <a:buNone/>
              <a:defRPr sz="1400">
                <a:solidFill>
                  <a:schemeClr val="bg1"/>
                </a:solidFill>
              </a:defRPr>
            </a:lvl1pPr>
            <a:lvl2pPr marL="457200" indent="0">
              <a:buNone/>
              <a:defRPr/>
            </a:lvl2pPr>
            <a:lvl3pPr marL="914400" indent="0">
              <a:buNone/>
              <a:defRPr/>
            </a:lvl3pPr>
            <a:lvl4pPr marL="1371600" indent="0">
              <a:buNone/>
              <a:defRPr/>
            </a:lvl4pPr>
            <a:lvl5pPr marL="1828800" indent="0">
              <a:buNone/>
              <a:defRPr/>
            </a:lvl5pPr>
          </a:lstStyle>
          <a:p>
            <a:pPr lvl="0"/>
            <a:r>
              <a:rPr lang="sl-SI" sz="1600" dirty="0" err="1"/>
              <a:t>Author</a:t>
            </a:r>
            <a:r>
              <a:rPr lang="sl-SI" sz="1600" dirty="0"/>
              <a:t> </a:t>
            </a:r>
            <a:r>
              <a:rPr lang="sl-SI" sz="1600" dirty="0" err="1"/>
              <a:t>and</a:t>
            </a:r>
            <a:r>
              <a:rPr lang="sl-SI" sz="1600" dirty="0"/>
              <a:t> </a:t>
            </a:r>
            <a:r>
              <a:rPr lang="sl-SI" sz="1600" dirty="0" err="1"/>
              <a:t>contact</a:t>
            </a:r>
            <a:r>
              <a:rPr lang="sl-SI" sz="1600" dirty="0"/>
              <a:t> </a:t>
            </a:r>
            <a:r>
              <a:rPr lang="sl-SI" sz="1600" dirty="0" err="1"/>
              <a:t>information</a:t>
            </a:r>
            <a:endParaRPr lang="sl-SI" sz="3200" dirty="0"/>
          </a:p>
        </p:txBody>
      </p:sp>
      <p:pic>
        <p:nvPicPr>
          <p:cNvPr id="30" name="Slika 29">
            <a:extLst>
              <a:ext uri="{FF2B5EF4-FFF2-40B4-BE49-F238E27FC236}">
                <a16:creationId xmlns:a16="http://schemas.microsoft.com/office/drawing/2014/main" id="{CCE0862B-77E6-7FCC-E0D2-07D0D7B4624F}"/>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07890" y="718254"/>
            <a:ext cx="2166461" cy="1134000"/>
          </a:xfrm>
          <a:prstGeom prst="rect">
            <a:avLst/>
          </a:prstGeom>
        </p:spPr>
      </p:pic>
    </p:spTree>
    <p:extLst>
      <p:ext uri="{BB962C8B-B14F-4D97-AF65-F5344CB8AC3E}">
        <p14:creationId xmlns:p14="http://schemas.microsoft.com/office/powerpoint/2010/main" val="42206635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Označba mesta naslova 1">
            <a:extLst>
              <a:ext uri="{FF2B5EF4-FFF2-40B4-BE49-F238E27FC236}">
                <a16:creationId xmlns:a16="http://schemas.microsoft.com/office/drawing/2014/main" id="{697F0DEF-6724-AAAD-86EB-217DEB8A2E7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sl-SI" dirty="0"/>
              <a:t>Kliknite, če želite urediti slog naslova matrice</a:t>
            </a:r>
          </a:p>
        </p:txBody>
      </p:sp>
      <p:sp>
        <p:nvSpPr>
          <p:cNvPr id="3" name="Označba mesta besedila 2">
            <a:extLst>
              <a:ext uri="{FF2B5EF4-FFF2-40B4-BE49-F238E27FC236}">
                <a16:creationId xmlns:a16="http://schemas.microsoft.com/office/drawing/2014/main" id="{B67F798C-E23E-F232-34BC-999145B82A3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sl-SI" dirty="0"/>
              <a:t>Kliknite za urejanje slogov besedila matrice</a:t>
            </a:r>
          </a:p>
          <a:p>
            <a:pPr lvl="1"/>
            <a:r>
              <a:rPr lang="sl-SI" dirty="0"/>
              <a:t>Druga raven</a:t>
            </a:r>
          </a:p>
          <a:p>
            <a:pPr lvl="2"/>
            <a:r>
              <a:rPr lang="sl-SI" dirty="0"/>
              <a:t>Tretja raven</a:t>
            </a:r>
          </a:p>
          <a:p>
            <a:pPr lvl="3"/>
            <a:r>
              <a:rPr lang="sl-SI" dirty="0"/>
              <a:t>Četrta raven</a:t>
            </a:r>
          </a:p>
          <a:p>
            <a:pPr lvl="4"/>
            <a:r>
              <a:rPr lang="sl-SI" dirty="0"/>
              <a:t>Peta raven</a:t>
            </a:r>
          </a:p>
        </p:txBody>
      </p:sp>
      <p:sp>
        <p:nvSpPr>
          <p:cNvPr id="4" name="Označba mesta datuma 3">
            <a:extLst>
              <a:ext uri="{FF2B5EF4-FFF2-40B4-BE49-F238E27FC236}">
                <a16:creationId xmlns:a16="http://schemas.microsoft.com/office/drawing/2014/main" id="{CCFE8D93-7515-CA0D-DB1D-A05C5A50942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latin typeface="Arial" panose="020B0604020202020204" pitchFamily="34" charset="0"/>
                <a:cs typeface="Arial" panose="020B0604020202020204" pitchFamily="34" charset="0"/>
              </a:defRPr>
            </a:lvl1pPr>
          </a:lstStyle>
          <a:p>
            <a:fld id="{4073238D-C30F-4C53-AE0B-75EDF3ABF15F}" type="datetime1">
              <a:rPr lang="sl-SI" smtClean="0"/>
              <a:t>30. 09. 2026</a:t>
            </a:fld>
            <a:endParaRPr lang="sl-SI" dirty="0"/>
          </a:p>
        </p:txBody>
      </p:sp>
      <p:sp>
        <p:nvSpPr>
          <p:cNvPr id="5" name="Označba mesta noge 4">
            <a:extLst>
              <a:ext uri="{FF2B5EF4-FFF2-40B4-BE49-F238E27FC236}">
                <a16:creationId xmlns:a16="http://schemas.microsoft.com/office/drawing/2014/main" id="{35946DC4-0B7C-C743-AC9B-A8D380E9EF8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latin typeface="Arial" panose="020B0604020202020204" pitchFamily="34" charset="0"/>
                <a:cs typeface="Arial" panose="020B0604020202020204" pitchFamily="34" charset="0"/>
              </a:defRPr>
            </a:lvl1pPr>
          </a:lstStyle>
          <a:p>
            <a:endParaRPr lang="sl-SI" dirty="0"/>
          </a:p>
        </p:txBody>
      </p:sp>
      <p:sp>
        <p:nvSpPr>
          <p:cNvPr id="6" name="Označba mesta številke diapozitiva 5">
            <a:extLst>
              <a:ext uri="{FF2B5EF4-FFF2-40B4-BE49-F238E27FC236}">
                <a16:creationId xmlns:a16="http://schemas.microsoft.com/office/drawing/2014/main" id="{19CE4054-58CF-AD12-1849-3A44746C03DF}"/>
              </a:ext>
            </a:extLst>
          </p:cNvPr>
          <p:cNvSpPr>
            <a:spLocks noGrp="1"/>
          </p:cNvSpPr>
          <p:nvPr>
            <p:ph type="sldNum" sz="quarter" idx="4"/>
          </p:nvPr>
        </p:nvSpPr>
        <p:spPr>
          <a:xfrm>
            <a:off x="11046690" y="6127750"/>
            <a:ext cx="764310" cy="365125"/>
          </a:xfrm>
          <a:prstGeom prst="rect">
            <a:avLst/>
          </a:prstGeom>
        </p:spPr>
        <p:txBody>
          <a:bodyPr vert="horz" lIns="91440" tIns="45720" rIns="91440" bIns="45720" rtlCol="0" anchor="ctr"/>
          <a:lstStyle>
            <a:lvl1pPr algn="r">
              <a:defRPr sz="1400">
                <a:solidFill>
                  <a:srgbClr val="58595B"/>
                </a:solidFill>
                <a:latin typeface="Arial" panose="020B0604020202020204" pitchFamily="34" charset="0"/>
                <a:cs typeface="Arial" panose="020B0604020202020204" pitchFamily="34" charset="0"/>
              </a:defRPr>
            </a:lvl1pPr>
          </a:lstStyle>
          <a:p>
            <a:fld id="{BEF6EA49-1D49-4C98-B784-A96DA3E6E2D2}" type="slidenum">
              <a:rPr lang="sl-SI" smtClean="0"/>
              <a:pPr/>
              <a:t>‹#›</a:t>
            </a:fld>
            <a:endParaRPr lang="sl-SI" dirty="0"/>
          </a:p>
        </p:txBody>
      </p:sp>
    </p:spTree>
    <p:extLst>
      <p:ext uri="{BB962C8B-B14F-4D97-AF65-F5344CB8AC3E}">
        <p14:creationId xmlns:p14="http://schemas.microsoft.com/office/powerpoint/2010/main" val="3420901031"/>
      </p:ext>
    </p:extLst>
  </p:cSld>
  <p:clrMap bg1="lt1" tx1="dk1" bg2="lt2" tx2="dk2" accent1="accent1" accent2="accent2" accent3="accent3" accent4="accent4" accent5="accent5" accent6="accent6" hlink="hlink" folHlink="folHlink"/>
  <p:sldLayoutIdLst>
    <p:sldLayoutId id="2147483649" r:id="rId1"/>
    <p:sldLayoutId id="2147483668" r:id="rId2"/>
    <p:sldLayoutId id="2147483669" r:id="rId3"/>
    <p:sldLayoutId id="2147483684" r:id="rId4"/>
    <p:sldLayoutId id="2147483665" r:id="rId5"/>
    <p:sldLayoutId id="2147483673" r:id="rId6"/>
    <p:sldLayoutId id="2147483672" r:id="rId7"/>
    <p:sldLayoutId id="2147483663" r:id="rId8"/>
    <p:sldLayoutId id="2147483674" r:id="rId9"/>
    <p:sldLayoutId id="2147483675" r:id="rId10"/>
    <p:sldLayoutId id="2147483688" r:id="rId11"/>
    <p:sldLayoutId id="2147483650" r:id="rId12"/>
    <p:sldLayoutId id="2147483694" r:id="rId13"/>
    <p:sldLayoutId id="2147483689" r:id="rId14"/>
    <p:sldLayoutId id="2147483662" r:id="rId15"/>
    <p:sldLayoutId id="2147483652" r:id="rId16"/>
    <p:sldLayoutId id="2147483653" r:id="rId17"/>
    <p:sldLayoutId id="2147483681" r:id="rId18"/>
    <p:sldLayoutId id="2147483654" r:id="rId19"/>
    <p:sldLayoutId id="2147483679" r:id="rId20"/>
    <p:sldLayoutId id="2147483680" r:id="rId21"/>
    <p:sldLayoutId id="2147483687" r:id="rId22"/>
    <p:sldLayoutId id="2147483667" r:id="rId23"/>
    <p:sldLayoutId id="2147483686" r:id="rId24"/>
    <p:sldLayoutId id="2147483690" r:id="rId25"/>
    <p:sldLayoutId id="2147483692" r:id="rId26"/>
    <p:sldLayoutId id="2147483693" r:id="rId27"/>
    <p:sldLayoutId id="2147483655" r:id="rId28"/>
    <p:sldLayoutId id="2147483666" r:id="rId29"/>
    <p:sldLayoutId id="2147483676" r:id="rId30"/>
    <p:sldLayoutId id="2147483677" r:id="rId31"/>
  </p:sldLayoutIdLst>
  <p:hf hdr="0" ftr="0" dt="0"/>
  <p:txStyles>
    <p:titleStyle>
      <a:lvl1pPr algn="l" defTabSz="914400" rtl="0" eaLnBrk="1" latinLnBrk="0" hangingPunct="1">
        <a:lnSpc>
          <a:spcPct val="90000"/>
        </a:lnSpc>
        <a:spcBef>
          <a:spcPct val="0"/>
        </a:spcBef>
        <a:buNone/>
        <a:defRPr sz="4400" kern="1200">
          <a:solidFill>
            <a:srgbClr val="58595B"/>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58595B"/>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58595B"/>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58595B"/>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58595B"/>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58595B"/>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l-S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esn@sou-lj.si/" TargetMode="External"/><Relationship Id="rId2" Type="http://schemas.openxmlformats.org/officeDocument/2006/relationships/hyperlink" Target="mailto:esn@sou-lj.si" TargetMode="External"/><Relationship Id="rId1" Type="http://schemas.openxmlformats.org/officeDocument/2006/relationships/slideLayout" Target="../slideLayouts/slideLayout11.xml"/><Relationship Id="rId6" Type="http://schemas.openxmlformats.org/officeDocument/2006/relationships/image" Target="../media/image7.png"/><Relationship Id="rId5" Type="http://schemas.openxmlformats.org/officeDocument/2006/relationships/hyperlink" Target="https://www.facebook.com/ESNljubljana" TargetMode="External"/><Relationship Id="rId4" Type="http://schemas.openxmlformats.org/officeDocument/2006/relationships/hyperlink" Target="https://sou-lj.si/international/" TargetMode="External"/></Relationships>
</file>

<file path=ppt/slides/_rels/slide3.xml.rels><?xml version="1.0" encoding="UTF-8" standalone="yes"?>
<Relationships xmlns="http://schemas.openxmlformats.org/package/2006/relationships"><Relationship Id="rId3" Type="http://schemas.openxmlformats.org/officeDocument/2006/relationships/hyperlink" Target="mailto:tutor@erasmusljubljana.si" TargetMode="External"/><Relationship Id="rId2" Type="http://schemas.openxmlformats.org/officeDocument/2006/relationships/hyperlink" Target="https://www.facebook.com/groups/esnljubljanauniversity" TargetMode="External"/><Relationship Id="rId1" Type="http://schemas.openxmlformats.org/officeDocument/2006/relationships/slideLayout" Target="../slideLayouts/slideLayout11.xml"/><Relationship Id="rId6" Type="http://schemas.openxmlformats.org/officeDocument/2006/relationships/image" Target="../media/image7.png"/><Relationship Id="rId5" Type="http://schemas.openxmlformats.org/officeDocument/2006/relationships/hyperlink" Target="http://www.erasmusljubljana.si/" TargetMode="External"/><Relationship Id="rId4" Type="http://schemas.openxmlformats.org/officeDocument/2006/relationships/hyperlink" Target="mailto:fdv.tutor@gmail.com" TargetMode="External"/></Relationships>
</file>

<file path=ppt/slides/_rels/slide4.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16.xml"/></Relationships>
</file>

<file path=ppt/slides/_rels/slide5.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8.jpg"/><Relationship Id="rId1" Type="http://schemas.openxmlformats.org/officeDocument/2006/relationships/slideLayout" Target="../slideLayouts/slideLayout16.xml"/></Relationships>
</file>

<file path=ppt/slides/_rels/slide6.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8.jpg"/><Relationship Id="rId1" Type="http://schemas.openxmlformats.org/officeDocument/2006/relationships/slideLayout" Target="../slideLayouts/slideLayout16.xml"/></Relationships>
</file>

<file path=ppt/slides/_rels/slide7.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8.jpg"/><Relationship Id="rId1" Type="http://schemas.openxmlformats.org/officeDocument/2006/relationships/slideLayout" Target="../slideLayouts/slideLayout16.xml"/></Relationships>
</file>

<file path=ppt/slides/_rels/slide8.xml.rels><?xml version="1.0" encoding="UTF-8" standalone="yes"?>
<Relationships xmlns="http://schemas.openxmlformats.org/package/2006/relationships"><Relationship Id="rId2" Type="http://schemas.openxmlformats.org/officeDocument/2006/relationships/hyperlink" Target="https://www.uni-lj.si/en/events/2026-09-16-welcome-day-for-international-students-2026" TargetMode="External"/><Relationship Id="rId1" Type="http://schemas.openxmlformats.org/officeDocument/2006/relationships/slideLayout" Target="../slideLayouts/slideLayout11.xml"/></Relationships>
</file>

<file path=ppt/slides/_rels/slide9.xml.rels><?xml version="1.0" encoding="UTF-8" standalone="yes"?>
<Relationships xmlns="http://schemas.openxmlformats.org/package/2006/relationships"><Relationship Id="rId2" Type="http://schemas.openxmlformats.org/officeDocument/2006/relationships/hyperlink" Target="https://www.uni-lj.si/en/study/international-students/temporary-residence-permit" TargetMode="External"/><Relationship Id="rId1" Type="http://schemas.openxmlformats.org/officeDocument/2006/relationships/slideLayout" Target="../slideLayouts/slideLayout11.xml"/></Relationships>
</file>

<file path=ppt/slides/_rels/slide10.xml.rels><?xml version="1.0" encoding="UTF-8" standalone="yes"?>
<Relationships xmlns="http://schemas.openxmlformats.org/package/2006/relationships"><Relationship Id="rId3" Type="http://schemas.openxmlformats.org/officeDocument/2006/relationships/hyperlink" Target="mailto:studentska.prehrana@sou-lj.si" TargetMode="External"/><Relationship Id="rId2" Type="http://schemas.openxmlformats.org/officeDocument/2006/relationships/hyperlink" Target="https://www.studentska-prehrana.si/en" TargetMode="External"/><Relationship Id="rId1" Type="http://schemas.openxmlformats.org/officeDocument/2006/relationships/slideLayout" Target="../slideLayouts/slideLayout11.xml"/></Relationships>
</file>

<file path=ppt/slides/_rels/slide11.xml.rels><?xml version="1.0" encoding="UTF-8" standalone="yes"?>
<Relationships xmlns="http://schemas.openxmlformats.org/package/2006/relationships"><Relationship Id="rId2" Type="http://schemas.openxmlformats.org/officeDocument/2006/relationships/hyperlink" Target="http://www.jhl.si/en/single-city-card-urbana" TargetMode="External"/><Relationship Id="rId1" Type="http://schemas.openxmlformats.org/officeDocument/2006/relationships/slideLayout" Target="../slideLayouts/slideLayout11.xml"/></Relationships>
</file>

<file path=ppt/slides/_rels/slide12.xml.rels><?xml version="1.0" encoding="UTF-8" standalone="yes"?>
<Relationships xmlns="http://schemas.openxmlformats.org/package/2006/relationships"><Relationship Id="rId3" Type="http://schemas.openxmlformats.org/officeDocument/2006/relationships/hyperlink" Target="https://www.zdstudenti.si/en/information-for-patients/appointments/" TargetMode="External"/><Relationship Id="rId2" Type="http://schemas.openxmlformats.org/officeDocument/2006/relationships/hyperlink" Target="https://zdstudenti.si/en/patient-support/international-students/" TargetMode="External"/><Relationship Id="rId1" Type="http://schemas.openxmlformats.org/officeDocument/2006/relationships/slideLayout" Target="../slideLayouts/slideLayout11.xml"/></Relationships>
</file>

<file path=ppt/slides/_rels/slide13.xml.rels><?xml version="1.0" encoding="UTF-8" standalone="yes"?>
<Relationships xmlns="http://schemas.openxmlformats.org/package/2006/relationships"><Relationship Id="rId3" Type="http://schemas.openxmlformats.org/officeDocument/2006/relationships/hyperlink" Target="http://en.bicikelj.si/" TargetMode="External"/><Relationship Id="rId2" Type="http://schemas.openxmlformats.org/officeDocument/2006/relationships/image" Target="../media/image8.jpg"/><Relationship Id="rId1" Type="http://schemas.openxmlformats.org/officeDocument/2006/relationships/slideLayout" Target="../slideLayouts/slideLayout16.xml"/><Relationship Id="rId5" Type="http://schemas.openxmlformats.org/officeDocument/2006/relationships/image" Target="../media/image10.png"/><Relationship Id="rId4" Type="http://schemas.openxmlformats.org/officeDocument/2006/relationships/image" Target="../media/image9.jpg"/></Relationships>
</file>

<file path=ppt/slides/_rels/slide14.xml.rels><?xml version="1.0" encoding="UTF-8" standalone="yes"?>
<Relationships xmlns="http://schemas.openxmlformats.org/package/2006/relationships"><Relationship Id="rId3" Type="http://schemas.openxmlformats.org/officeDocument/2006/relationships/hyperlink" Target="https://www.instagram.com/ul.cod/" TargetMode="External"/><Relationship Id="rId2" Type="http://schemas.openxmlformats.org/officeDocument/2006/relationships/hyperlink" Target="https://www.facebook.com/cod.sportul" TargetMode="External"/><Relationship Id="rId1" Type="http://schemas.openxmlformats.org/officeDocument/2006/relationships/slideLayout" Target="../slideLayouts/slideLayout11.xml"/><Relationship Id="rId4" Type="http://schemas.openxmlformats.org/officeDocument/2006/relationships/hyperlink" Target="https://www.uni-lj.si/extracurricular_activities/" TargetMode="External"/></Relationships>
</file>

<file path=ppt/slides/_rels/slide15.xml.rels><?xml version="1.0" encoding="UTF-8" standalone="yes"?>
<Relationships xmlns="http://schemas.openxmlformats.org/package/2006/relationships"><Relationship Id="rId2" Type="http://schemas.openxmlformats.org/officeDocument/2006/relationships/hyperlink" Target="https://popr.uni-lj.si/" TargetMode="External"/><Relationship Id="rId1" Type="http://schemas.openxmlformats.org/officeDocument/2006/relationships/slideLayout" Target="../slideLayouts/slideLayout11.xml"/></Relationships>
</file>

<file path=ppt/slides/_rels/slide16.xml.rels><?xml version="1.0" encoding="UTF-8" standalone="yes"?>
<Relationships xmlns="http://schemas.openxmlformats.org/package/2006/relationships"><Relationship Id="rId2" Type="http://schemas.openxmlformats.org/officeDocument/2006/relationships/hyperlink" Target="https://www.uni-lj.si/en/university/equality-and-inclusion/psychosocial-counselling-service" TargetMode="External"/><Relationship Id="rId1" Type="http://schemas.openxmlformats.org/officeDocument/2006/relationships/slideLayout" Target="../slideLayouts/slideLayout11.xml"/></Relationships>
</file>

<file path=ppt/slides/_rels/slide17.xml.rels><?xml version="1.0" encoding="UTF-8" standalone="yes"?>
<Relationships xmlns="http://schemas.openxmlformats.org/package/2006/relationships"><Relationship Id="rId2" Type="http://schemas.openxmlformats.org/officeDocument/2006/relationships/hyperlink" Target="https://www.studentski-servis.com/studenti/foreigners" TargetMode="External"/><Relationship Id="rId1" Type="http://schemas.openxmlformats.org/officeDocument/2006/relationships/slideLayout" Target="../slideLayouts/slideLayout1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0.xml.rels><?xml version="1.0" encoding="UTF-8" standalone="yes"?>
<Relationships xmlns="http://schemas.openxmlformats.org/package/2006/relationships"><Relationship Id="rId2" Type="http://schemas.openxmlformats.org/officeDocument/2006/relationships/hyperlink" Target="mailto:international@pef.uni-lj.si" TargetMode="External"/><Relationship Id="rId1" Type="http://schemas.openxmlformats.org/officeDocument/2006/relationships/slideLayout" Target="../slideLayouts/slideLayout1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4.xml.rels><?xml version="1.0" encoding="UTF-8" standalone="yes"?>
<Relationships xmlns="http://schemas.openxmlformats.org/package/2006/relationships"><Relationship Id="rId2" Type="http://schemas.openxmlformats.org/officeDocument/2006/relationships/hyperlink" Target="https://www.pef.uni-lj.si/en/exchange-students/information-services-for-students/" TargetMode="External"/><Relationship Id="rId1" Type="http://schemas.openxmlformats.org/officeDocument/2006/relationships/slideLayout" Target="../slideLayouts/slideLayout1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hyperlink" Target="https://www.pef.uni-lj.si/en/home-page/" TargetMode="External"/><Relationship Id="rId1" Type="http://schemas.openxmlformats.org/officeDocument/2006/relationships/slideLayout" Target="../slideLayouts/slideLayout1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1.xml"/></Relationships>
</file>

<file path=ppt/slides/_rels/slide30.xml.rels><?xml version="1.0" encoding="UTF-8" standalone="yes"?>
<Relationships xmlns="http://schemas.openxmlformats.org/package/2006/relationships"><Relationship Id="rId2" Type="http://schemas.openxmlformats.org/officeDocument/2006/relationships/hyperlink" Target="https://www.pef.uni-lj.si/en/exchange-students/courses-in-english/" TargetMode="Externa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hyperlink" Target="https://www.pef.uni-lj.si/en/library/" TargetMode="External"/><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3" Type="http://schemas.openxmlformats.org/officeDocument/2006/relationships/hyperlink" Target="https://plus.cobiss.net/cobiss/si/en/user/join/aai/peflj" TargetMode="External"/><Relationship Id="rId2" Type="http://schemas.openxmlformats.org/officeDocument/2006/relationships/image" Target="../media/image14.png"/><Relationship Id="rId1" Type="http://schemas.openxmlformats.org/officeDocument/2006/relationships/slideLayout" Target="../slideLayouts/slideLayout5.xml"/><Relationship Id="rId4" Type="http://schemas.openxmlformats.org/officeDocument/2006/relationships/image" Target="../media/image15.png"/></Relationships>
</file>

<file path=ppt/slides/_rels/slide3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hyperlink" Target="https://plus.cobiss.net/cobiss/si/en/search/dikul" TargetMode="External"/><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3" Type="http://schemas.openxmlformats.org/officeDocument/2006/relationships/image" Target="../media/image18.png"/><Relationship Id="rId7" Type="http://schemas.openxmlformats.org/officeDocument/2006/relationships/image" Target="../media/image21.jpeg"/><Relationship Id="rId2" Type="http://schemas.openxmlformats.org/officeDocument/2006/relationships/image" Target="../media/image17.png"/><Relationship Id="rId1" Type="http://schemas.openxmlformats.org/officeDocument/2006/relationships/slideLayout" Target="../slideLayouts/slideLayout7.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hyperlink" Target="https://plus.cobiss.net/cobiss/si/en?lib=peflj" TargetMode="External"/></Relationships>
</file>

<file path=ppt/slides/_rels/slide36.xml.rels><?xml version="1.0" encoding="UTF-8" standalone="yes"?>
<Relationships xmlns="http://schemas.openxmlformats.org/package/2006/relationships"><Relationship Id="rId2" Type="http://schemas.openxmlformats.org/officeDocument/2006/relationships/hyperlink" Target="mailto:knjiznica@pef.uni-lj.si" TargetMode="External"/><Relationship Id="rId1" Type="http://schemas.openxmlformats.org/officeDocument/2006/relationships/slideLayout" Target="../slideLayouts/slideLayout28.xml"/></Relationships>
</file>

<file path=ppt/slides/_rels/slide37.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image" Target="../media/image22.png"/><Relationship Id="rId7" Type="http://schemas.openxmlformats.org/officeDocument/2006/relationships/image" Target="../media/image25.png"/><Relationship Id="rId2" Type="http://schemas.openxmlformats.org/officeDocument/2006/relationships/hyperlink" Target="https://www.instagram.com/knjiznica.pef/" TargetMode="External"/><Relationship Id="rId1" Type="http://schemas.openxmlformats.org/officeDocument/2006/relationships/slideLayout" Target="../slideLayouts/slideLayout10.xml"/><Relationship Id="rId6" Type="http://schemas.openxmlformats.org/officeDocument/2006/relationships/image" Target="../media/image24.jpeg"/><Relationship Id="rId5" Type="http://schemas.openxmlformats.org/officeDocument/2006/relationships/image" Target="../media/image23.png"/><Relationship Id="rId4" Type="http://schemas.openxmlformats.org/officeDocument/2006/relationships/hyperlink" Target="https://www.facebook.com/profile.php?id=100091615360123" TargetMode="Externa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Naslov 6">
            <a:extLst>
              <a:ext uri="{FF2B5EF4-FFF2-40B4-BE49-F238E27FC236}">
                <a16:creationId xmlns:a16="http://schemas.microsoft.com/office/drawing/2014/main" id="{EA74D554-92BB-D5DA-EE0A-2E41DE815D0C}"/>
              </a:ext>
            </a:extLst>
          </p:cNvPr>
          <p:cNvSpPr>
            <a:spLocks noGrp="1"/>
          </p:cNvSpPr>
          <p:nvPr>
            <p:ph type="ctrTitle"/>
          </p:nvPr>
        </p:nvSpPr>
        <p:spPr/>
        <p:txBody>
          <a:bodyPr/>
          <a:lstStyle/>
          <a:p>
            <a:r>
              <a:rPr lang="sl-SI" dirty="0" err="1">
                <a:latin typeface="Univerza Sans" panose="00000600000000000000" pitchFamily="2" charset="-18"/>
                <a:ea typeface="Univerza Sans" panose="00000600000000000000" pitchFamily="2" charset="-18"/>
              </a:rPr>
              <a:t>Erasmus</a:t>
            </a:r>
            <a:r>
              <a:rPr lang="sl-SI" dirty="0">
                <a:latin typeface="Univerza Sans" panose="00000600000000000000" pitchFamily="2" charset="-18"/>
                <a:ea typeface="Univerza Sans" panose="00000600000000000000" pitchFamily="2" charset="-18"/>
              </a:rPr>
              <a:t> </a:t>
            </a:r>
            <a:r>
              <a:rPr lang="sl-SI" dirty="0" err="1">
                <a:latin typeface="Univerza Sans" panose="00000600000000000000" pitchFamily="2" charset="-18"/>
                <a:ea typeface="Univerza Sans" panose="00000600000000000000" pitchFamily="2" charset="-18"/>
              </a:rPr>
              <a:t>Students</a:t>
            </a:r>
            <a:r>
              <a:rPr lang="sl-SI" dirty="0">
                <a:latin typeface="Univerza Sans" panose="00000600000000000000" pitchFamily="2" charset="-18"/>
                <a:ea typeface="Univerza Sans" panose="00000600000000000000" pitchFamily="2" charset="-18"/>
              </a:rPr>
              <a:t> </a:t>
            </a:r>
            <a:r>
              <a:rPr lang="sl-SI" dirty="0" err="1">
                <a:latin typeface="Univerza Sans" panose="00000600000000000000" pitchFamily="2" charset="-18"/>
                <a:ea typeface="Univerza Sans" panose="00000600000000000000" pitchFamily="2" charset="-18"/>
              </a:rPr>
              <a:t>Welcome</a:t>
            </a:r>
            <a:r>
              <a:rPr lang="sl-SI" dirty="0">
                <a:latin typeface="Univerza Sans" panose="00000600000000000000" pitchFamily="2" charset="-18"/>
                <a:ea typeface="Univerza Sans" panose="00000600000000000000" pitchFamily="2" charset="-18"/>
              </a:rPr>
              <a:t> Meeting</a:t>
            </a:r>
          </a:p>
        </p:txBody>
      </p:sp>
      <p:sp>
        <p:nvSpPr>
          <p:cNvPr id="9" name="Podnaslov 8">
            <a:extLst>
              <a:ext uri="{FF2B5EF4-FFF2-40B4-BE49-F238E27FC236}">
                <a16:creationId xmlns:a16="http://schemas.microsoft.com/office/drawing/2014/main" id="{38324B27-889A-9714-5A8A-9AB88ED780D0}"/>
              </a:ext>
            </a:extLst>
          </p:cNvPr>
          <p:cNvSpPr>
            <a:spLocks noGrp="1"/>
          </p:cNvSpPr>
          <p:nvPr>
            <p:ph type="subTitle" idx="1"/>
          </p:nvPr>
        </p:nvSpPr>
        <p:spPr/>
        <p:txBody>
          <a:bodyPr/>
          <a:lstStyle/>
          <a:p>
            <a:r>
              <a:rPr lang="sl-SI" dirty="0">
                <a:latin typeface="Univerza Sans Light" panose="00000400000000000000" pitchFamily="2" charset="-18"/>
                <a:ea typeface="Univerza Sans Light" panose="00000400000000000000" pitchFamily="2" charset="-18"/>
              </a:rPr>
              <a:t>Ljubljana, 30 September 2026</a:t>
            </a:r>
          </a:p>
        </p:txBody>
      </p:sp>
    </p:spTree>
    <p:extLst>
      <p:ext uri="{BB962C8B-B14F-4D97-AF65-F5344CB8AC3E}">
        <p14:creationId xmlns:p14="http://schemas.microsoft.com/office/powerpoint/2010/main" val="2522251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značba mesta vsebine 2">
            <a:extLst>
              <a:ext uri="{FF2B5EF4-FFF2-40B4-BE49-F238E27FC236}">
                <a16:creationId xmlns:a16="http://schemas.microsoft.com/office/drawing/2014/main" id="{ED37816B-0CE1-2360-3531-773D28C55FB0}"/>
              </a:ext>
            </a:extLst>
          </p:cNvPr>
          <p:cNvSpPr>
            <a:spLocks noGrp="1"/>
          </p:cNvSpPr>
          <p:nvPr>
            <p:ph idx="1"/>
          </p:nvPr>
        </p:nvSpPr>
        <p:spPr>
          <a:xfrm>
            <a:off x="790575" y="3337900"/>
            <a:ext cx="10610850" cy="2972412"/>
          </a:xfrm>
        </p:spPr>
        <p:txBody>
          <a:bodyPr>
            <a:normAutofit lnSpcReduction="10000"/>
          </a:bodyPr>
          <a:lstStyle/>
          <a:p>
            <a:pPr algn="l"/>
            <a:r>
              <a:rPr lang="en-GB" b="1" dirty="0">
                <a:solidFill>
                  <a:srgbClr val="242424"/>
                </a:solidFill>
                <a:effectLst/>
                <a:latin typeface="+mn-lt"/>
              </a:rPr>
              <a:t>ŠOU – STUDENT ORGANIZATION</a:t>
            </a:r>
            <a:r>
              <a:rPr lang="en-GB" b="0" i="0" dirty="0">
                <a:solidFill>
                  <a:srgbClr val="242424"/>
                </a:solidFill>
                <a:effectLst/>
                <a:latin typeface="+mj-lt"/>
              </a:rPr>
              <a:t>, </a:t>
            </a:r>
            <a:br>
              <a:rPr lang="sl-SI" b="0" i="0" dirty="0">
                <a:solidFill>
                  <a:srgbClr val="242424"/>
                </a:solidFill>
                <a:effectLst/>
                <a:latin typeface="+mj-lt"/>
              </a:rPr>
            </a:br>
            <a:r>
              <a:rPr lang="en-GB" b="0" i="0" dirty="0">
                <a:solidFill>
                  <a:srgbClr val="242424"/>
                </a:solidFill>
                <a:effectLst/>
                <a:latin typeface="+mj-lt"/>
              </a:rPr>
              <a:t>International Office, </a:t>
            </a:r>
            <a:r>
              <a:rPr lang="en-GB" b="0" i="0" dirty="0" err="1">
                <a:solidFill>
                  <a:srgbClr val="242424"/>
                </a:solidFill>
                <a:effectLst/>
                <a:latin typeface="+mj-lt"/>
              </a:rPr>
              <a:t>Pivovarniška</a:t>
            </a:r>
            <a:r>
              <a:rPr lang="en-GB" b="0" i="0" dirty="0">
                <a:solidFill>
                  <a:srgbClr val="242424"/>
                </a:solidFill>
                <a:effectLst/>
                <a:latin typeface="+mj-lt"/>
              </a:rPr>
              <a:t> 6, </a:t>
            </a:r>
            <a:r>
              <a:rPr lang="en-GB" b="0" i="0" dirty="0" err="1">
                <a:solidFill>
                  <a:srgbClr val="242424"/>
                </a:solidFill>
                <a:effectLst/>
                <a:latin typeface="+mj-lt"/>
              </a:rPr>
              <a:t>Kampus</a:t>
            </a:r>
            <a:r>
              <a:rPr lang="en-GB" b="0" i="0" dirty="0">
                <a:solidFill>
                  <a:srgbClr val="242424"/>
                </a:solidFill>
                <a:effectLst/>
                <a:latin typeface="+mj-lt"/>
              </a:rPr>
              <a:t>.</a:t>
            </a:r>
          </a:p>
          <a:p>
            <a:pPr algn="l"/>
            <a:r>
              <a:rPr lang="en-GB" b="0" i="0" dirty="0">
                <a:solidFill>
                  <a:srgbClr val="242424"/>
                </a:solidFill>
                <a:effectLst/>
                <a:latin typeface="+mj-lt"/>
              </a:rPr>
              <a:t>Office hours: </a:t>
            </a:r>
            <a:r>
              <a:rPr lang="en-GB" b="0" i="0" dirty="0">
                <a:solidFill>
                  <a:srgbClr val="000000"/>
                </a:solidFill>
                <a:effectLst/>
                <a:latin typeface="+mj-lt"/>
              </a:rPr>
              <a:t>please contact them by e-mail </a:t>
            </a:r>
            <a:r>
              <a:rPr lang="en-GB" b="0" i="0" dirty="0" err="1">
                <a:solidFill>
                  <a:srgbClr val="23527C"/>
                </a:solidFill>
                <a:effectLst/>
                <a:latin typeface="+mj-lt"/>
                <a:hlinkClick r:id="rId2" tooltip="mailto:esn@sou-lj.si"/>
              </a:rPr>
              <a:t>esn@sou-lj.s</a:t>
            </a:r>
            <a:r>
              <a:rPr lang="en-GB" b="0" i="0" dirty="0">
                <a:solidFill>
                  <a:srgbClr val="23527C"/>
                </a:solidFill>
                <a:effectLst/>
                <a:latin typeface="+mj-lt"/>
                <a:hlinkClick r:id="rId2" tooltip="mailto:esn@sou-lj.si"/>
              </a:rPr>
              <a:t> </a:t>
            </a:r>
            <a:r>
              <a:rPr lang="en-GB" b="0" i="0" u="none" strike="noStrike" dirty="0" err="1">
                <a:solidFill>
                  <a:srgbClr val="337AB7"/>
                </a:solidFill>
                <a:effectLst/>
                <a:latin typeface="+mj-lt"/>
                <a:hlinkClick r:id="rId3" tooltip="http://esn@sou-lj.si/"/>
              </a:rPr>
              <a:t>i</a:t>
            </a:r>
            <a:r>
              <a:rPr lang="en-GB" b="0" i="0" u="none" strike="noStrike" dirty="0">
                <a:solidFill>
                  <a:srgbClr val="337AB7"/>
                </a:solidFill>
                <a:effectLst/>
                <a:latin typeface="+mj-lt"/>
                <a:hlinkClick r:id="rId3" tooltip="http://esn@sou-lj.si/"/>
              </a:rPr>
              <a:t> </a:t>
            </a:r>
            <a:r>
              <a:rPr lang="en-GB" b="0" i="0" dirty="0">
                <a:solidFill>
                  <a:srgbClr val="242424"/>
                </a:solidFill>
                <a:effectLst/>
                <a:latin typeface="+mj-lt"/>
              </a:rPr>
              <a:t> </a:t>
            </a:r>
          </a:p>
          <a:p>
            <a:pPr algn="l">
              <a:spcAft>
                <a:spcPts val="1200"/>
              </a:spcAft>
            </a:pPr>
            <a:r>
              <a:rPr lang="en-GB" b="0" i="0" dirty="0">
                <a:solidFill>
                  <a:srgbClr val="242424"/>
                </a:solidFill>
                <a:effectLst/>
                <a:latin typeface="+mj-lt"/>
                <a:hlinkClick r:id="rId4" tooltip="https://sou-lj.si/international/"/>
              </a:rPr>
              <a:t>https://sou-lj.si/international/</a:t>
            </a:r>
            <a:endParaRPr lang="en-GB" b="0" i="0" dirty="0">
              <a:solidFill>
                <a:srgbClr val="242424"/>
              </a:solidFill>
              <a:effectLst/>
              <a:latin typeface="+mj-lt"/>
            </a:endParaRPr>
          </a:p>
          <a:p>
            <a:pPr algn="l">
              <a:spcAft>
                <a:spcPts val="1200"/>
              </a:spcAft>
            </a:pPr>
            <a:r>
              <a:rPr lang="en-GB" b="0" i="0" dirty="0">
                <a:solidFill>
                  <a:srgbClr val="242424"/>
                </a:solidFill>
                <a:effectLst/>
                <a:latin typeface="+mj-lt"/>
              </a:rPr>
              <a:t>ESN LJUBLJANA LIKE PAGE (All events will be hosted from here)</a:t>
            </a:r>
            <a:br>
              <a:rPr lang="en-GB" b="0" i="0" dirty="0">
                <a:solidFill>
                  <a:srgbClr val="242424"/>
                </a:solidFill>
                <a:effectLst/>
                <a:latin typeface="+mj-lt"/>
              </a:rPr>
            </a:br>
            <a:r>
              <a:rPr lang="en-GB" b="0" i="0" dirty="0">
                <a:solidFill>
                  <a:srgbClr val="23527C"/>
                </a:solidFill>
                <a:effectLst/>
                <a:latin typeface="+mj-lt"/>
                <a:hlinkClick r:id="rId5" tooltip="https://www.facebook.com/ESNljubljana"/>
              </a:rPr>
              <a:t>https://www.facebook.com/ESNljubljana</a:t>
            </a:r>
            <a:endParaRPr lang="en-GB" b="0" i="0" dirty="0">
              <a:solidFill>
                <a:srgbClr val="242424"/>
              </a:solidFill>
              <a:effectLst/>
              <a:latin typeface="+mj-lt"/>
            </a:endParaRPr>
          </a:p>
          <a:p>
            <a:endParaRPr lang="en-US" dirty="0">
              <a:latin typeface="+mj-lt"/>
              <a:ea typeface="Univerza Sans Light" panose="00000400000000000000" pitchFamily="2" charset="-18"/>
            </a:endParaRPr>
          </a:p>
        </p:txBody>
      </p:sp>
      <p:sp>
        <p:nvSpPr>
          <p:cNvPr id="4" name="Označba mesta številke diapozitiva 3">
            <a:extLst>
              <a:ext uri="{FF2B5EF4-FFF2-40B4-BE49-F238E27FC236}">
                <a16:creationId xmlns:a16="http://schemas.microsoft.com/office/drawing/2014/main" id="{551C3B4E-A655-9D2D-586B-486680E4CBA1}"/>
              </a:ext>
            </a:extLst>
          </p:cNvPr>
          <p:cNvSpPr>
            <a:spLocks noGrp="1"/>
          </p:cNvSpPr>
          <p:nvPr>
            <p:ph type="sldNum" sz="quarter" idx="12"/>
          </p:nvPr>
        </p:nvSpPr>
        <p:spPr/>
        <p:txBody>
          <a:bodyPr/>
          <a:lstStyle/>
          <a:p>
            <a:fld id="{BEF6EA49-1D49-4C98-B784-A96DA3E6E2D2}" type="slidenum">
              <a:rPr lang="sl-SI" smtClean="0"/>
              <a:pPr/>
              <a:t>2</a:t>
            </a:fld>
            <a:endParaRPr lang="sl-SI" dirty="0"/>
          </a:p>
        </p:txBody>
      </p:sp>
      <p:pic>
        <p:nvPicPr>
          <p:cNvPr id="6" name="Slika 5" descr="Slika, ki vsebuje besede grafika, posnetek zaslona, grafično oblikovanje, pisava&#10;&#10;Opis je samodejno ustvarjen">
            <a:extLst>
              <a:ext uri="{FF2B5EF4-FFF2-40B4-BE49-F238E27FC236}">
                <a16:creationId xmlns:a16="http://schemas.microsoft.com/office/drawing/2014/main" id="{D6FF61F2-0C8D-FF9D-4FBA-94AE9A092F8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41015" y="662317"/>
            <a:ext cx="4929188" cy="1968773"/>
          </a:xfrm>
          <a:prstGeom prst="rect">
            <a:avLst/>
          </a:prstGeom>
        </p:spPr>
      </p:pic>
    </p:spTree>
    <p:extLst>
      <p:ext uri="{BB962C8B-B14F-4D97-AF65-F5344CB8AC3E}">
        <p14:creationId xmlns:p14="http://schemas.microsoft.com/office/powerpoint/2010/main" val="27420231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značba mesta vsebine 2">
            <a:extLst>
              <a:ext uri="{FF2B5EF4-FFF2-40B4-BE49-F238E27FC236}">
                <a16:creationId xmlns:a16="http://schemas.microsoft.com/office/drawing/2014/main" id="{ED37816B-0CE1-2360-3531-773D28C55FB0}"/>
              </a:ext>
            </a:extLst>
          </p:cNvPr>
          <p:cNvSpPr>
            <a:spLocks noGrp="1"/>
          </p:cNvSpPr>
          <p:nvPr>
            <p:ph idx="1"/>
          </p:nvPr>
        </p:nvSpPr>
        <p:spPr>
          <a:xfrm>
            <a:off x="790575" y="3337900"/>
            <a:ext cx="10610850" cy="2972412"/>
          </a:xfrm>
        </p:spPr>
        <p:txBody>
          <a:bodyPr>
            <a:normAutofit fontScale="92500" lnSpcReduction="10000"/>
          </a:bodyPr>
          <a:lstStyle/>
          <a:p>
            <a:pPr algn="l">
              <a:spcAft>
                <a:spcPts val="1200"/>
              </a:spcAft>
            </a:pPr>
            <a:r>
              <a:rPr lang="en-GB" b="1" i="1" dirty="0">
                <a:solidFill>
                  <a:schemeClr val="accent1">
                    <a:lumMod val="60000"/>
                    <a:lumOff val="40000"/>
                  </a:schemeClr>
                </a:solidFill>
                <a:effectLst/>
                <a:latin typeface="+mj-lt"/>
              </a:rPr>
              <a:t>Unofficial but helpful</a:t>
            </a:r>
            <a:r>
              <a:rPr lang="sl-SI" b="1" i="1" dirty="0">
                <a:solidFill>
                  <a:schemeClr val="accent1">
                    <a:lumMod val="60000"/>
                    <a:lumOff val="40000"/>
                  </a:schemeClr>
                </a:solidFill>
                <a:effectLst/>
                <a:latin typeface="+mj-lt"/>
              </a:rPr>
              <a:t>*</a:t>
            </a:r>
            <a:endParaRPr lang="en-GB" b="0" i="1" dirty="0">
              <a:solidFill>
                <a:schemeClr val="accent1">
                  <a:lumMod val="60000"/>
                  <a:lumOff val="40000"/>
                </a:schemeClr>
              </a:solidFill>
              <a:effectLst/>
              <a:latin typeface="+mj-lt"/>
            </a:endParaRPr>
          </a:p>
          <a:p>
            <a:pPr algn="l">
              <a:spcAft>
                <a:spcPts val="1200"/>
              </a:spcAft>
            </a:pPr>
            <a:r>
              <a:rPr lang="en-GB" b="1" dirty="0">
                <a:solidFill>
                  <a:srgbClr val="242424"/>
                </a:solidFill>
                <a:effectLst/>
                <a:latin typeface="+mn-lt"/>
              </a:rPr>
              <a:t>ESN UNI LJ or YOLO team</a:t>
            </a:r>
            <a:r>
              <a:rPr lang="en-GB" b="1" i="1" dirty="0">
                <a:solidFill>
                  <a:srgbClr val="242424"/>
                </a:solidFill>
                <a:effectLst/>
                <a:latin typeface="+mj-lt"/>
              </a:rPr>
              <a:t>:</a:t>
            </a:r>
            <a:endParaRPr lang="en-GB" b="0" i="0" dirty="0">
              <a:solidFill>
                <a:srgbClr val="242424"/>
              </a:solidFill>
              <a:effectLst/>
              <a:latin typeface="+mj-lt"/>
            </a:endParaRPr>
          </a:p>
          <a:p>
            <a:pPr algn="l">
              <a:spcAft>
                <a:spcPts val="1200"/>
              </a:spcAft>
            </a:pPr>
            <a:r>
              <a:rPr lang="en-GB" b="0" i="0" dirty="0">
                <a:solidFill>
                  <a:srgbClr val="242424"/>
                </a:solidFill>
                <a:effectLst/>
                <a:latin typeface="+mj-lt"/>
                <a:hlinkClick r:id="rId2" tooltip="https://www.facebook.com/groups/esnljubljanauniversity"/>
              </a:rPr>
              <a:t>https://www.facebook.com/groups/esnljubljanauniversity</a:t>
            </a:r>
            <a:endParaRPr lang="en-GB" b="0" i="0" dirty="0">
              <a:solidFill>
                <a:srgbClr val="242424"/>
              </a:solidFill>
              <a:effectLst/>
              <a:latin typeface="+mj-lt"/>
            </a:endParaRPr>
          </a:p>
          <a:p>
            <a:pPr algn="l">
              <a:spcAft>
                <a:spcPts val="1200"/>
              </a:spcAft>
            </a:pPr>
            <a:r>
              <a:rPr lang="en-GB" b="0" i="0" dirty="0">
                <a:solidFill>
                  <a:srgbClr val="333333"/>
                </a:solidFill>
                <a:effectLst/>
                <a:latin typeface="+mj-lt"/>
              </a:rPr>
              <a:t>Email address: </a:t>
            </a:r>
            <a:r>
              <a:rPr lang="en-GB" b="0" i="0" dirty="0">
                <a:solidFill>
                  <a:srgbClr val="242424"/>
                </a:solidFill>
                <a:effectLst/>
                <a:latin typeface="+mj-lt"/>
                <a:hlinkClick r:id="rId3" tooltip="mailto:tutor@erasmusljubljana.si"/>
              </a:rPr>
              <a:t>tutor@erasmusljubljana.si </a:t>
            </a:r>
            <a:r>
              <a:rPr lang="en-GB" b="0" i="0" dirty="0">
                <a:solidFill>
                  <a:srgbClr val="333333"/>
                </a:solidFill>
                <a:effectLst/>
                <a:latin typeface="+mj-lt"/>
              </a:rPr>
              <a:t>OR </a:t>
            </a:r>
            <a:r>
              <a:rPr lang="en-GB" b="0" i="0" dirty="0">
                <a:solidFill>
                  <a:srgbClr val="242424"/>
                </a:solidFill>
                <a:effectLst/>
                <a:latin typeface="+mj-lt"/>
                <a:hlinkClick r:id="rId4" tooltip="mailto:fdv.tutor@gmail.com"/>
              </a:rPr>
              <a:t>fdv.tutor@gmail.com </a:t>
            </a:r>
            <a:r>
              <a:rPr lang="en-GB" b="0" i="0" dirty="0">
                <a:solidFill>
                  <a:srgbClr val="242424"/>
                </a:solidFill>
                <a:effectLst/>
                <a:latin typeface="+mj-lt"/>
              </a:rPr>
              <a:t>               </a:t>
            </a:r>
          </a:p>
          <a:p>
            <a:pPr algn="l">
              <a:spcAft>
                <a:spcPts val="1200"/>
              </a:spcAft>
            </a:pPr>
            <a:r>
              <a:rPr lang="en-GB" b="0" i="0" dirty="0">
                <a:solidFill>
                  <a:srgbClr val="333333"/>
                </a:solidFill>
                <a:effectLst/>
                <a:latin typeface="+mj-lt"/>
              </a:rPr>
              <a:t>Website: </a:t>
            </a:r>
            <a:r>
              <a:rPr lang="en-GB" b="0" i="0" dirty="0">
                <a:solidFill>
                  <a:srgbClr val="242424"/>
                </a:solidFill>
                <a:effectLst/>
                <a:latin typeface="+mj-lt"/>
                <a:hlinkClick r:id="rId5" tooltip="http://www.erasmusljubljana.si"/>
              </a:rPr>
              <a:t>www.erasmusljubljana.si </a:t>
            </a:r>
            <a:r>
              <a:rPr lang="en-GB" b="0" i="0" dirty="0">
                <a:solidFill>
                  <a:srgbClr val="242424"/>
                </a:solidFill>
                <a:effectLst/>
                <a:latin typeface="+mj-lt"/>
              </a:rPr>
              <a:t>                                                             </a:t>
            </a:r>
          </a:p>
          <a:p>
            <a:endParaRPr lang="en-US" dirty="0">
              <a:latin typeface="+mj-lt"/>
              <a:ea typeface="Univerza Sans Light" panose="00000400000000000000" pitchFamily="2" charset="-18"/>
            </a:endParaRPr>
          </a:p>
        </p:txBody>
      </p:sp>
      <p:sp>
        <p:nvSpPr>
          <p:cNvPr id="4" name="Označba mesta številke diapozitiva 3">
            <a:extLst>
              <a:ext uri="{FF2B5EF4-FFF2-40B4-BE49-F238E27FC236}">
                <a16:creationId xmlns:a16="http://schemas.microsoft.com/office/drawing/2014/main" id="{551C3B4E-A655-9D2D-586B-486680E4CBA1}"/>
              </a:ext>
            </a:extLst>
          </p:cNvPr>
          <p:cNvSpPr>
            <a:spLocks noGrp="1"/>
          </p:cNvSpPr>
          <p:nvPr>
            <p:ph type="sldNum" sz="quarter" idx="12"/>
          </p:nvPr>
        </p:nvSpPr>
        <p:spPr/>
        <p:txBody>
          <a:bodyPr/>
          <a:lstStyle/>
          <a:p>
            <a:fld id="{BEF6EA49-1D49-4C98-B784-A96DA3E6E2D2}" type="slidenum">
              <a:rPr lang="sl-SI" smtClean="0"/>
              <a:pPr/>
              <a:t>3</a:t>
            </a:fld>
            <a:endParaRPr lang="sl-SI" dirty="0"/>
          </a:p>
        </p:txBody>
      </p:sp>
      <p:pic>
        <p:nvPicPr>
          <p:cNvPr id="6" name="Slika 5" descr="Slika, ki vsebuje besede grafika, posnetek zaslona, grafično oblikovanje, pisava&#10;&#10;Opis je samodejno ustvarjen">
            <a:extLst>
              <a:ext uri="{FF2B5EF4-FFF2-40B4-BE49-F238E27FC236}">
                <a16:creationId xmlns:a16="http://schemas.microsoft.com/office/drawing/2014/main" id="{D6FF61F2-0C8D-FF9D-4FBA-94AE9A092F8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41015" y="662317"/>
            <a:ext cx="4929188" cy="1968773"/>
          </a:xfrm>
          <a:prstGeom prst="rect">
            <a:avLst/>
          </a:prstGeom>
        </p:spPr>
      </p:pic>
    </p:spTree>
    <p:extLst>
      <p:ext uri="{BB962C8B-B14F-4D97-AF65-F5344CB8AC3E}">
        <p14:creationId xmlns:p14="http://schemas.microsoft.com/office/powerpoint/2010/main" val="287897361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značba mesta številke diapozitiva 3">
            <a:extLst>
              <a:ext uri="{FF2B5EF4-FFF2-40B4-BE49-F238E27FC236}">
                <a16:creationId xmlns:a16="http://schemas.microsoft.com/office/drawing/2014/main" id="{DD22F201-8951-1046-48BC-7FEB1C6A1ACD}"/>
              </a:ext>
            </a:extLst>
          </p:cNvPr>
          <p:cNvSpPr>
            <a:spLocks noGrp="1"/>
          </p:cNvSpPr>
          <p:nvPr>
            <p:ph type="sldNum" sz="quarter" idx="12"/>
          </p:nvPr>
        </p:nvSpPr>
        <p:spPr/>
        <p:txBody>
          <a:bodyPr/>
          <a:lstStyle/>
          <a:p>
            <a:fld id="{BEF6EA49-1D49-4C98-B784-A96DA3E6E2D2}" type="slidenum">
              <a:rPr lang="sl-SI" smtClean="0"/>
              <a:pPr/>
              <a:t>4</a:t>
            </a:fld>
            <a:endParaRPr lang="sl-SI" dirty="0"/>
          </a:p>
        </p:txBody>
      </p:sp>
      <p:pic>
        <p:nvPicPr>
          <p:cNvPr id="12" name="Označba mesta slike 11">
            <a:extLst>
              <a:ext uri="{FF2B5EF4-FFF2-40B4-BE49-F238E27FC236}">
                <a16:creationId xmlns:a16="http://schemas.microsoft.com/office/drawing/2014/main" id="{9DC9A639-A9E6-531A-D83E-44C23BA50AFC}"/>
              </a:ext>
            </a:extLst>
          </p:cNvPr>
          <p:cNvPicPr>
            <a:picLocks noGrp="1" noChangeAspect="1"/>
          </p:cNvPicPr>
          <p:nvPr>
            <p:ph type="pic" sz="quarter" idx="13"/>
          </p:nvPr>
        </p:nvPicPr>
        <p:blipFill rotWithShape="1">
          <a:blip r:embed="rId2">
            <a:extLst>
              <a:ext uri="{28A0092B-C50C-407E-A947-70E740481C1C}">
                <a14:useLocalDpi xmlns:a14="http://schemas.microsoft.com/office/drawing/2010/main" val="0"/>
              </a:ext>
            </a:extLst>
          </a:blip>
          <a:srcRect l="26717" r="22651"/>
          <a:stretch/>
        </p:blipFill>
        <p:spPr>
          <a:xfrm>
            <a:off x="-1" y="0"/>
            <a:ext cx="5209310" cy="6858000"/>
          </a:xfrm>
        </p:spPr>
      </p:pic>
      <p:sp>
        <p:nvSpPr>
          <p:cNvPr id="7" name="Označba mesta besedila 6">
            <a:extLst>
              <a:ext uri="{FF2B5EF4-FFF2-40B4-BE49-F238E27FC236}">
                <a16:creationId xmlns:a16="http://schemas.microsoft.com/office/drawing/2014/main" id="{7F1A3BC4-0A7A-1528-FD6D-08C12AB656BC}"/>
              </a:ext>
            </a:extLst>
          </p:cNvPr>
          <p:cNvSpPr>
            <a:spLocks noGrp="1"/>
          </p:cNvSpPr>
          <p:nvPr>
            <p:ph type="body" sz="quarter" idx="15"/>
          </p:nvPr>
        </p:nvSpPr>
        <p:spPr/>
        <p:txBody>
          <a:bodyPr/>
          <a:lstStyle/>
          <a:p>
            <a:r>
              <a:rPr lang="en-US" dirty="0">
                <a:latin typeface="+mn-lt"/>
                <a:ea typeface="Univerza Sans" panose="00000600000000000000" pitchFamily="2" charset="-18"/>
              </a:rPr>
              <a:t>About the </a:t>
            </a:r>
            <a:br>
              <a:rPr lang="sl-SI" dirty="0">
                <a:latin typeface="+mn-lt"/>
                <a:ea typeface="Univerza Sans" panose="00000600000000000000" pitchFamily="2" charset="-18"/>
              </a:rPr>
            </a:br>
            <a:r>
              <a:rPr lang="en-US" dirty="0">
                <a:latin typeface="+mn-lt"/>
                <a:ea typeface="Univerza Sans" panose="00000600000000000000" pitchFamily="2" charset="-18"/>
              </a:rPr>
              <a:t>University of Ljubljana</a:t>
            </a:r>
            <a:endParaRPr lang="sl-SI" dirty="0">
              <a:latin typeface="+mn-lt"/>
              <a:ea typeface="Univerza Sans" panose="00000600000000000000" pitchFamily="2" charset="-18"/>
            </a:endParaRPr>
          </a:p>
        </p:txBody>
      </p:sp>
      <p:sp>
        <p:nvSpPr>
          <p:cNvPr id="9" name="Označba mesta vsebine 8">
            <a:extLst>
              <a:ext uri="{FF2B5EF4-FFF2-40B4-BE49-F238E27FC236}">
                <a16:creationId xmlns:a16="http://schemas.microsoft.com/office/drawing/2014/main" id="{B56B61EE-822D-7B52-EA4D-C4ADCE780E54}"/>
              </a:ext>
            </a:extLst>
          </p:cNvPr>
          <p:cNvSpPr>
            <a:spLocks noGrp="1"/>
          </p:cNvSpPr>
          <p:nvPr>
            <p:ph sz="half" idx="14"/>
          </p:nvPr>
        </p:nvSpPr>
        <p:spPr/>
        <p:txBody>
          <a:bodyPr/>
          <a:lstStyle/>
          <a:p>
            <a:r>
              <a:rPr lang="en-US" dirty="0">
                <a:latin typeface="+mj-lt"/>
                <a:ea typeface="Univerza Sans Light" panose="00000400000000000000" pitchFamily="2" charset="-18"/>
              </a:rPr>
              <a:t>Established in </a:t>
            </a:r>
            <a:r>
              <a:rPr lang="en-US" b="1" dirty="0">
                <a:latin typeface="+mj-lt"/>
                <a:ea typeface="Univerza Sans Light" panose="00000400000000000000" pitchFamily="2" charset="-18"/>
              </a:rPr>
              <a:t>1919</a:t>
            </a:r>
            <a:r>
              <a:rPr lang="en-US" dirty="0">
                <a:latin typeface="+mj-lt"/>
                <a:ea typeface="Univerza Sans Light" panose="00000400000000000000" pitchFamily="2" charset="-18"/>
              </a:rPr>
              <a:t>.</a:t>
            </a:r>
          </a:p>
          <a:p>
            <a:r>
              <a:rPr lang="en-US" dirty="0">
                <a:latin typeface="+mj-lt"/>
                <a:ea typeface="Univerza Sans Light" panose="00000400000000000000" pitchFamily="2" charset="-18"/>
              </a:rPr>
              <a:t>Among </a:t>
            </a:r>
            <a:r>
              <a:rPr lang="en-US" b="1" dirty="0">
                <a:latin typeface="+mj-lt"/>
                <a:ea typeface="Univerza Sans Light" panose="00000400000000000000" pitchFamily="2" charset="-18"/>
              </a:rPr>
              <a:t>500 best world's universities </a:t>
            </a:r>
            <a:r>
              <a:rPr lang="en-US" dirty="0">
                <a:latin typeface="+mj-lt"/>
                <a:ea typeface="Univerza Sans Light" panose="00000400000000000000" pitchFamily="2" charset="-18"/>
              </a:rPr>
              <a:t>on the Shanghai, Times and Webometrics ranking lists.</a:t>
            </a:r>
          </a:p>
          <a:p>
            <a:r>
              <a:rPr lang="en-US" b="1" dirty="0">
                <a:latin typeface="+mj-lt"/>
                <a:ea typeface="Univerza Sans Light" panose="00000400000000000000" pitchFamily="2" charset="-18"/>
              </a:rPr>
              <a:t>26 full Members </a:t>
            </a:r>
            <a:r>
              <a:rPr lang="en-US" dirty="0">
                <a:latin typeface="+mj-lt"/>
                <a:ea typeface="Univerza Sans Light" panose="00000400000000000000" pitchFamily="2" charset="-18"/>
              </a:rPr>
              <a:t>(3 art academies and 23 faculties) </a:t>
            </a:r>
          </a:p>
          <a:p>
            <a:r>
              <a:rPr lang="en-US" dirty="0">
                <a:latin typeface="+mj-lt"/>
                <a:ea typeface="Univerza Sans Light" panose="00000400000000000000" pitchFamily="2" charset="-18"/>
              </a:rPr>
              <a:t>Number of staff: </a:t>
            </a:r>
            <a:r>
              <a:rPr lang="en-US" b="1" dirty="0">
                <a:latin typeface="+mj-lt"/>
                <a:ea typeface="Univerza Sans Light" panose="00000400000000000000" pitchFamily="2" charset="-18"/>
              </a:rPr>
              <a:t>5.972</a:t>
            </a:r>
          </a:p>
          <a:p>
            <a:r>
              <a:rPr lang="en-US" dirty="0">
                <a:latin typeface="+mj-lt"/>
                <a:ea typeface="Univerza Sans Light" panose="00000400000000000000" pitchFamily="2" charset="-18"/>
              </a:rPr>
              <a:t>Number of students: </a:t>
            </a:r>
            <a:r>
              <a:rPr lang="en-US" b="1" dirty="0">
                <a:latin typeface="+mj-lt"/>
                <a:ea typeface="Univerza Sans Light" panose="00000400000000000000" pitchFamily="2" charset="-18"/>
              </a:rPr>
              <a:t>48.822</a:t>
            </a:r>
          </a:p>
          <a:p>
            <a:endParaRPr lang="sl-SI" dirty="0">
              <a:latin typeface="+mj-lt"/>
              <a:ea typeface="Univerza Sans Light" panose="00000400000000000000" pitchFamily="2" charset="-18"/>
            </a:endParaRPr>
          </a:p>
        </p:txBody>
      </p:sp>
      <p:sp>
        <p:nvSpPr>
          <p:cNvPr id="11" name="Označba mesta besedila 10">
            <a:extLst>
              <a:ext uri="{FF2B5EF4-FFF2-40B4-BE49-F238E27FC236}">
                <a16:creationId xmlns:a16="http://schemas.microsoft.com/office/drawing/2014/main" id="{F70FE865-DDE6-82CB-5B4E-C810D691EB34}"/>
              </a:ext>
            </a:extLst>
          </p:cNvPr>
          <p:cNvSpPr>
            <a:spLocks noGrp="1"/>
          </p:cNvSpPr>
          <p:nvPr>
            <p:ph type="body" sz="quarter" idx="16"/>
          </p:nvPr>
        </p:nvSpPr>
        <p:spPr/>
        <p:txBody>
          <a:bodyPr/>
          <a:lstStyle/>
          <a:p>
            <a:endParaRPr lang="sl-SI"/>
          </a:p>
        </p:txBody>
      </p:sp>
    </p:spTree>
    <p:extLst>
      <p:ext uri="{BB962C8B-B14F-4D97-AF65-F5344CB8AC3E}">
        <p14:creationId xmlns:p14="http://schemas.microsoft.com/office/powerpoint/2010/main" val="10587251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značba mesta številke diapozitiva 3">
            <a:extLst>
              <a:ext uri="{FF2B5EF4-FFF2-40B4-BE49-F238E27FC236}">
                <a16:creationId xmlns:a16="http://schemas.microsoft.com/office/drawing/2014/main" id="{DD22F201-8951-1046-48BC-7FEB1C6A1ACD}"/>
              </a:ext>
            </a:extLst>
          </p:cNvPr>
          <p:cNvSpPr>
            <a:spLocks noGrp="1"/>
          </p:cNvSpPr>
          <p:nvPr>
            <p:ph type="sldNum" sz="quarter" idx="12"/>
          </p:nvPr>
        </p:nvSpPr>
        <p:spPr/>
        <p:txBody>
          <a:bodyPr/>
          <a:lstStyle/>
          <a:p>
            <a:fld id="{BEF6EA49-1D49-4C98-B784-A96DA3E6E2D2}" type="slidenum">
              <a:rPr lang="sl-SI" smtClean="0"/>
              <a:pPr/>
              <a:t>5</a:t>
            </a:fld>
            <a:endParaRPr lang="sl-SI" dirty="0"/>
          </a:p>
        </p:txBody>
      </p:sp>
      <p:pic>
        <p:nvPicPr>
          <p:cNvPr id="12" name="Označba mesta slike 11">
            <a:extLst>
              <a:ext uri="{FF2B5EF4-FFF2-40B4-BE49-F238E27FC236}">
                <a16:creationId xmlns:a16="http://schemas.microsoft.com/office/drawing/2014/main" id="{9DC9A639-A9E6-531A-D83E-44C23BA50AFC}"/>
              </a:ext>
            </a:extLst>
          </p:cNvPr>
          <p:cNvPicPr>
            <a:picLocks noGrp="1" noChangeAspect="1"/>
          </p:cNvPicPr>
          <p:nvPr>
            <p:ph type="pic" sz="quarter" idx="13"/>
          </p:nvPr>
        </p:nvPicPr>
        <p:blipFill rotWithShape="1">
          <a:blip r:embed="rId2">
            <a:extLst>
              <a:ext uri="{28A0092B-C50C-407E-A947-70E740481C1C}">
                <a14:useLocalDpi xmlns:a14="http://schemas.microsoft.com/office/drawing/2010/main" val="0"/>
              </a:ext>
            </a:extLst>
          </a:blip>
          <a:srcRect l="26717" r="22651"/>
          <a:stretch/>
        </p:blipFill>
        <p:spPr>
          <a:xfrm>
            <a:off x="-1" y="0"/>
            <a:ext cx="5209310" cy="6858000"/>
          </a:xfrm>
        </p:spPr>
      </p:pic>
      <p:sp>
        <p:nvSpPr>
          <p:cNvPr id="7" name="Označba mesta besedila 6">
            <a:extLst>
              <a:ext uri="{FF2B5EF4-FFF2-40B4-BE49-F238E27FC236}">
                <a16:creationId xmlns:a16="http://schemas.microsoft.com/office/drawing/2014/main" id="{7F1A3BC4-0A7A-1528-FD6D-08C12AB656BC}"/>
              </a:ext>
            </a:extLst>
          </p:cNvPr>
          <p:cNvSpPr>
            <a:spLocks noGrp="1"/>
          </p:cNvSpPr>
          <p:nvPr>
            <p:ph type="body" sz="quarter" idx="15"/>
          </p:nvPr>
        </p:nvSpPr>
        <p:spPr/>
        <p:txBody>
          <a:bodyPr/>
          <a:lstStyle/>
          <a:p>
            <a:r>
              <a:rPr lang="en-US" dirty="0">
                <a:latin typeface="+mn-lt"/>
                <a:ea typeface="Univerza Sans" panose="00000600000000000000" pitchFamily="2" charset="-18"/>
              </a:rPr>
              <a:t>About the </a:t>
            </a:r>
            <a:br>
              <a:rPr lang="sl-SI" dirty="0">
                <a:latin typeface="+mn-lt"/>
                <a:ea typeface="Univerza Sans" panose="00000600000000000000" pitchFamily="2" charset="-18"/>
              </a:rPr>
            </a:br>
            <a:r>
              <a:rPr lang="sl-SI" dirty="0" err="1">
                <a:latin typeface="+mn-lt"/>
                <a:ea typeface="Univerza Sans" panose="00000600000000000000" pitchFamily="2" charset="-18"/>
              </a:rPr>
              <a:t>Faculty</a:t>
            </a:r>
            <a:r>
              <a:rPr lang="sl-SI" dirty="0">
                <a:latin typeface="+mn-lt"/>
                <a:ea typeface="Univerza Sans" panose="00000600000000000000" pitchFamily="2" charset="-18"/>
              </a:rPr>
              <a:t> </a:t>
            </a:r>
            <a:r>
              <a:rPr lang="sl-SI" dirty="0" err="1">
                <a:latin typeface="+mn-lt"/>
                <a:ea typeface="Univerza Sans" panose="00000600000000000000" pitchFamily="2" charset="-18"/>
              </a:rPr>
              <a:t>of</a:t>
            </a:r>
            <a:r>
              <a:rPr lang="sl-SI" dirty="0">
                <a:latin typeface="+mn-lt"/>
                <a:ea typeface="Univerza Sans" panose="00000600000000000000" pitchFamily="2" charset="-18"/>
              </a:rPr>
              <a:t> </a:t>
            </a:r>
            <a:r>
              <a:rPr lang="sl-SI" dirty="0" err="1">
                <a:latin typeface="+mn-lt"/>
                <a:ea typeface="Univerza Sans" panose="00000600000000000000" pitchFamily="2" charset="-18"/>
              </a:rPr>
              <a:t>Education</a:t>
            </a:r>
            <a:endParaRPr lang="sl-SI" dirty="0">
              <a:latin typeface="+mn-lt"/>
              <a:ea typeface="Univerza Sans" panose="00000600000000000000" pitchFamily="2" charset="-18"/>
            </a:endParaRPr>
          </a:p>
        </p:txBody>
      </p:sp>
      <p:sp>
        <p:nvSpPr>
          <p:cNvPr id="9" name="Označba mesta vsebine 8">
            <a:extLst>
              <a:ext uri="{FF2B5EF4-FFF2-40B4-BE49-F238E27FC236}">
                <a16:creationId xmlns:a16="http://schemas.microsoft.com/office/drawing/2014/main" id="{B56B61EE-822D-7B52-EA4D-C4ADCE780E54}"/>
              </a:ext>
            </a:extLst>
          </p:cNvPr>
          <p:cNvSpPr>
            <a:spLocks noGrp="1"/>
          </p:cNvSpPr>
          <p:nvPr>
            <p:ph sz="half" idx="14"/>
          </p:nvPr>
        </p:nvSpPr>
        <p:spPr/>
        <p:txBody>
          <a:bodyPr>
            <a:normAutofit/>
          </a:bodyPr>
          <a:lstStyle/>
          <a:p>
            <a:r>
              <a:rPr lang="en-US" sz="2400" dirty="0">
                <a:latin typeface="+mj-lt"/>
                <a:ea typeface="Univerza Sans Light" panose="00000400000000000000" pitchFamily="2" charset="-18"/>
              </a:rPr>
              <a:t>App. </a:t>
            </a:r>
            <a:r>
              <a:rPr lang="en-US" sz="2400" b="1" dirty="0">
                <a:latin typeface="+mj-lt"/>
                <a:ea typeface="Univerza Sans Light" panose="00000400000000000000" pitchFamily="2" charset="-18"/>
              </a:rPr>
              <a:t>2.</a:t>
            </a:r>
            <a:r>
              <a:rPr lang="sl-SI" sz="2400" b="1" dirty="0">
                <a:latin typeface="+mj-lt"/>
                <a:ea typeface="Univerza Sans Light" panose="00000400000000000000" pitchFamily="2" charset="-18"/>
              </a:rPr>
              <a:t>3</a:t>
            </a:r>
            <a:r>
              <a:rPr lang="en-US" sz="2400" b="1" dirty="0">
                <a:latin typeface="+mj-lt"/>
                <a:ea typeface="Univerza Sans Light" panose="00000400000000000000" pitchFamily="2" charset="-18"/>
              </a:rPr>
              <a:t>00 students</a:t>
            </a:r>
          </a:p>
          <a:p>
            <a:r>
              <a:rPr lang="en-US" sz="2400" b="1" dirty="0">
                <a:latin typeface="+mj-lt"/>
                <a:ea typeface="Univerza Sans Light" panose="00000400000000000000" pitchFamily="2" charset="-18"/>
              </a:rPr>
              <a:t>193 staff </a:t>
            </a:r>
            <a:r>
              <a:rPr lang="en-US" sz="2400" dirty="0">
                <a:latin typeface="+mj-lt"/>
                <a:ea typeface="Univerza Sans Light" panose="00000400000000000000" pitchFamily="2" charset="-18"/>
              </a:rPr>
              <a:t>(143 teaching staff, 50 administration) </a:t>
            </a:r>
          </a:p>
          <a:p>
            <a:r>
              <a:rPr lang="en-US" sz="2400" b="1" dirty="0">
                <a:latin typeface="+mj-lt"/>
                <a:ea typeface="Univerza Sans Light" panose="00000400000000000000" pitchFamily="2" charset="-18"/>
              </a:rPr>
              <a:t>9 departments</a:t>
            </a:r>
          </a:p>
        </p:txBody>
      </p:sp>
      <p:sp>
        <p:nvSpPr>
          <p:cNvPr id="11" name="Označba mesta besedila 10">
            <a:extLst>
              <a:ext uri="{FF2B5EF4-FFF2-40B4-BE49-F238E27FC236}">
                <a16:creationId xmlns:a16="http://schemas.microsoft.com/office/drawing/2014/main" id="{F70FE865-DDE6-82CB-5B4E-C810D691EB34}"/>
              </a:ext>
            </a:extLst>
          </p:cNvPr>
          <p:cNvSpPr>
            <a:spLocks noGrp="1"/>
          </p:cNvSpPr>
          <p:nvPr>
            <p:ph type="body" sz="quarter" idx="16"/>
          </p:nvPr>
        </p:nvSpPr>
        <p:spPr/>
        <p:txBody>
          <a:bodyPr/>
          <a:lstStyle/>
          <a:p>
            <a:endParaRPr lang="sl-SI"/>
          </a:p>
        </p:txBody>
      </p:sp>
      <p:pic>
        <p:nvPicPr>
          <p:cNvPr id="3" name="Slika 2" descr="Slika, ki vsebuje besede na prostem, stavba, nebo, drevo&#10;&#10;Opis je samodejno ustvarjen">
            <a:extLst>
              <a:ext uri="{FF2B5EF4-FFF2-40B4-BE49-F238E27FC236}">
                <a16:creationId xmlns:a16="http://schemas.microsoft.com/office/drawing/2014/main" id="{BFB7A129-7842-BCDE-F397-4AE3ED95068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48691" y="0"/>
            <a:ext cx="6858000" cy="6858000"/>
          </a:xfrm>
          <a:prstGeom prst="rect">
            <a:avLst/>
          </a:prstGeom>
        </p:spPr>
      </p:pic>
    </p:spTree>
    <p:extLst>
      <p:ext uri="{BB962C8B-B14F-4D97-AF65-F5344CB8AC3E}">
        <p14:creationId xmlns:p14="http://schemas.microsoft.com/office/powerpoint/2010/main" val="416357966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značba mesta številke diapozitiva 3">
            <a:extLst>
              <a:ext uri="{FF2B5EF4-FFF2-40B4-BE49-F238E27FC236}">
                <a16:creationId xmlns:a16="http://schemas.microsoft.com/office/drawing/2014/main" id="{DD22F201-8951-1046-48BC-7FEB1C6A1ACD}"/>
              </a:ext>
            </a:extLst>
          </p:cNvPr>
          <p:cNvSpPr>
            <a:spLocks noGrp="1"/>
          </p:cNvSpPr>
          <p:nvPr>
            <p:ph type="sldNum" sz="quarter" idx="12"/>
          </p:nvPr>
        </p:nvSpPr>
        <p:spPr/>
        <p:txBody>
          <a:bodyPr/>
          <a:lstStyle/>
          <a:p>
            <a:fld id="{BEF6EA49-1D49-4C98-B784-A96DA3E6E2D2}" type="slidenum">
              <a:rPr lang="sl-SI" smtClean="0"/>
              <a:pPr/>
              <a:t>6</a:t>
            </a:fld>
            <a:endParaRPr lang="sl-SI" dirty="0"/>
          </a:p>
        </p:txBody>
      </p:sp>
      <p:pic>
        <p:nvPicPr>
          <p:cNvPr id="12" name="Označba mesta slike 11">
            <a:extLst>
              <a:ext uri="{FF2B5EF4-FFF2-40B4-BE49-F238E27FC236}">
                <a16:creationId xmlns:a16="http://schemas.microsoft.com/office/drawing/2014/main" id="{9DC9A639-A9E6-531A-D83E-44C23BA50AFC}"/>
              </a:ext>
            </a:extLst>
          </p:cNvPr>
          <p:cNvPicPr>
            <a:picLocks noGrp="1" noChangeAspect="1"/>
          </p:cNvPicPr>
          <p:nvPr>
            <p:ph type="pic" sz="quarter" idx="13"/>
          </p:nvPr>
        </p:nvPicPr>
        <p:blipFill rotWithShape="1">
          <a:blip r:embed="rId2">
            <a:extLst>
              <a:ext uri="{28A0092B-C50C-407E-A947-70E740481C1C}">
                <a14:useLocalDpi xmlns:a14="http://schemas.microsoft.com/office/drawing/2010/main" val="0"/>
              </a:ext>
            </a:extLst>
          </a:blip>
          <a:srcRect l="26717" r="22651"/>
          <a:stretch/>
        </p:blipFill>
        <p:spPr>
          <a:xfrm>
            <a:off x="-1" y="0"/>
            <a:ext cx="5209310" cy="6858000"/>
          </a:xfrm>
        </p:spPr>
      </p:pic>
      <p:sp>
        <p:nvSpPr>
          <p:cNvPr id="7" name="Označba mesta besedila 6">
            <a:extLst>
              <a:ext uri="{FF2B5EF4-FFF2-40B4-BE49-F238E27FC236}">
                <a16:creationId xmlns:a16="http://schemas.microsoft.com/office/drawing/2014/main" id="{7F1A3BC4-0A7A-1528-FD6D-08C12AB656BC}"/>
              </a:ext>
            </a:extLst>
          </p:cNvPr>
          <p:cNvSpPr>
            <a:spLocks noGrp="1"/>
          </p:cNvSpPr>
          <p:nvPr>
            <p:ph type="body" sz="quarter" idx="15"/>
          </p:nvPr>
        </p:nvSpPr>
        <p:spPr/>
        <p:txBody>
          <a:bodyPr/>
          <a:lstStyle/>
          <a:p>
            <a:r>
              <a:rPr lang="sl-SI" dirty="0" err="1">
                <a:latin typeface="Univerza Sans" panose="00000600000000000000" pitchFamily="2" charset="-18"/>
                <a:ea typeface="Univerza Sans" panose="00000600000000000000" pitchFamily="2" charset="-18"/>
              </a:rPr>
              <a:t>Study</a:t>
            </a:r>
            <a:r>
              <a:rPr lang="sl-SI" dirty="0">
                <a:latin typeface="Univerza Sans" panose="00000600000000000000" pitchFamily="2" charset="-18"/>
                <a:ea typeface="Univerza Sans" panose="00000600000000000000" pitchFamily="2" charset="-18"/>
              </a:rPr>
              <a:t> </a:t>
            </a:r>
            <a:r>
              <a:rPr lang="sl-SI" dirty="0" err="1">
                <a:latin typeface="+mn-lt"/>
                <a:ea typeface="Univerza Sans" panose="00000600000000000000" pitchFamily="2" charset="-18"/>
              </a:rPr>
              <a:t>Programmes</a:t>
            </a:r>
            <a:endParaRPr lang="sl-SI" dirty="0">
              <a:latin typeface="+mn-lt"/>
              <a:ea typeface="Univerza Sans" panose="00000600000000000000" pitchFamily="2" charset="-18"/>
            </a:endParaRPr>
          </a:p>
        </p:txBody>
      </p:sp>
      <p:sp>
        <p:nvSpPr>
          <p:cNvPr id="9" name="Označba mesta vsebine 8">
            <a:extLst>
              <a:ext uri="{FF2B5EF4-FFF2-40B4-BE49-F238E27FC236}">
                <a16:creationId xmlns:a16="http://schemas.microsoft.com/office/drawing/2014/main" id="{B56B61EE-822D-7B52-EA4D-C4ADCE780E54}"/>
              </a:ext>
            </a:extLst>
          </p:cNvPr>
          <p:cNvSpPr>
            <a:spLocks noGrp="1"/>
          </p:cNvSpPr>
          <p:nvPr>
            <p:ph sz="half" idx="14"/>
          </p:nvPr>
        </p:nvSpPr>
        <p:spPr>
          <a:xfrm>
            <a:off x="6077527" y="1744134"/>
            <a:ext cx="5292436" cy="4247092"/>
          </a:xfrm>
        </p:spPr>
        <p:txBody>
          <a:bodyPr>
            <a:normAutofit fontScale="62500" lnSpcReduction="20000"/>
          </a:bodyPr>
          <a:lstStyle/>
          <a:p>
            <a:pPr marL="0" indent="0">
              <a:buNone/>
            </a:pPr>
            <a:r>
              <a:rPr lang="en-US" sz="3200" dirty="0">
                <a:latin typeface="+mj-lt"/>
                <a:ea typeface="Univerza Sans Light" panose="00000400000000000000" pitchFamily="2" charset="-18"/>
              </a:rPr>
              <a:t>• </a:t>
            </a:r>
            <a:r>
              <a:rPr lang="en-US" sz="3200" dirty="0" err="1">
                <a:latin typeface="+mj-lt"/>
                <a:ea typeface="Univerza Sans Light" panose="00000400000000000000" pitchFamily="2" charset="-18"/>
              </a:rPr>
              <a:t>1ST</a:t>
            </a:r>
            <a:r>
              <a:rPr lang="en-US" sz="3200" dirty="0">
                <a:latin typeface="+mj-lt"/>
                <a:ea typeface="Univerza Sans Light" panose="00000400000000000000" pitchFamily="2" charset="-18"/>
              </a:rPr>
              <a:t> CYCLE (UNDERGRADUATE STUDY </a:t>
            </a:r>
            <a:r>
              <a:rPr lang="en-US" sz="3200" dirty="0" err="1">
                <a:latin typeface="+mj-lt"/>
                <a:ea typeface="Univerza Sans Light" panose="00000400000000000000" pitchFamily="2" charset="-18"/>
              </a:rPr>
              <a:t>PROGRAMMES</a:t>
            </a:r>
            <a:r>
              <a:rPr lang="en-US" sz="3200" dirty="0">
                <a:latin typeface="+mj-lt"/>
                <a:ea typeface="Univerza Sans Light" panose="00000400000000000000" pitchFamily="2" charset="-18"/>
              </a:rPr>
              <a:t>)</a:t>
            </a:r>
          </a:p>
          <a:p>
            <a:pPr marL="0" indent="0">
              <a:buNone/>
            </a:pPr>
            <a:r>
              <a:rPr lang="en-US" dirty="0">
                <a:latin typeface="+mj-lt"/>
                <a:ea typeface="Univerza Sans Light" panose="00000400000000000000" pitchFamily="2" charset="-18"/>
              </a:rPr>
              <a:t>Preschool Education</a:t>
            </a:r>
            <a:r>
              <a:rPr lang="sl-SI" dirty="0">
                <a:latin typeface="+mj-lt"/>
                <a:ea typeface="Univerza Sans Light" panose="00000400000000000000" pitchFamily="2" charset="-18"/>
              </a:rPr>
              <a:t>, </a:t>
            </a:r>
            <a:r>
              <a:rPr lang="en-US" dirty="0">
                <a:latin typeface="+mj-lt"/>
                <a:ea typeface="Univerza Sans Light" panose="00000400000000000000" pitchFamily="2" charset="-18"/>
              </a:rPr>
              <a:t> Primary Teacher Education</a:t>
            </a:r>
            <a:r>
              <a:rPr lang="sl-SI" dirty="0">
                <a:latin typeface="+mj-lt"/>
                <a:ea typeface="Univerza Sans Light" panose="00000400000000000000" pitchFamily="2" charset="-18"/>
              </a:rPr>
              <a:t>, </a:t>
            </a:r>
            <a:r>
              <a:rPr lang="en-US" dirty="0">
                <a:latin typeface="+mj-lt"/>
                <a:ea typeface="Univerza Sans Light" panose="00000400000000000000" pitchFamily="2" charset="-18"/>
              </a:rPr>
              <a:t>The Two-Subject Teacher</a:t>
            </a:r>
            <a:r>
              <a:rPr lang="sl-SI" dirty="0">
                <a:latin typeface="+mj-lt"/>
                <a:ea typeface="Univerza Sans Light" panose="00000400000000000000" pitchFamily="2" charset="-18"/>
              </a:rPr>
              <a:t>, </a:t>
            </a:r>
            <a:r>
              <a:rPr lang="en-US" dirty="0">
                <a:latin typeface="+mj-lt"/>
                <a:ea typeface="Univerza Sans Light" panose="00000400000000000000" pitchFamily="2" charset="-18"/>
              </a:rPr>
              <a:t> Art Pedagogy</a:t>
            </a:r>
            <a:r>
              <a:rPr lang="sl-SI" dirty="0">
                <a:latin typeface="+mj-lt"/>
                <a:ea typeface="Univerza Sans Light" panose="00000400000000000000" pitchFamily="2" charset="-18"/>
              </a:rPr>
              <a:t>, </a:t>
            </a:r>
            <a:r>
              <a:rPr lang="en-US" dirty="0">
                <a:latin typeface="+mj-lt"/>
                <a:ea typeface="Univerza Sans Light" panose="00000400000000000000" pitchFamily="2" charset="-18"/>
              </a:rPr>
              <a:t>Special and Rehabilitation Pedagogy</a:t>
            </a:r>
            <a:r>
              <a:rPr lang="sl-SI" dirty="0">
                <a:latin typeface="+mj-lt"/>
                <a:ea typeface="Univerza Sans Light" panose="00000400000000000000" pitchFamily="2" charset="-18"/>
              </a:rPr>
              <a:t>, </a:t>
            </a:r>
            <a:r>
              <a:rPr lang="en-US" dirty="0">
                <a:latin typeface="+mj-lt"/>
                <a:ea typeface="Univerza Sans Light" panose="00000400000000000000" pitchFamily="2" charset="-18"/>
              </a:rPr>
              <a:t>Visually </a:t>
            </a:r>
            <a:r>
              <a:rPr lang="en-US" dirty="0" err="1">
                <a:latin typeface="+mj-lt"/>
                <a:ea typeface="Univerza Sans Light" panose="00000400000000000000" pitchFamily="2" charset="-18"/>
              </a:rPr>
              <a:t>Impa</a:t>
            </a:r>
            <a:r>
              <a:rPr lang="sl-SI" dirty="0">
                <a:latin typeface="+mj-lt"/>
                <a:ea typeface="Univerza Sans Light" panose="00000400000000000000" pitchFamily="2" charset="-18"/>
              </a:rPr>
              <a:t>i</a:t>
            </a:r>
            <a:r>
              <a:rPr lang="en-US" dirty="0">
                <a:latin typeface="+mj-lt"/>
                <a:ea typeface="Univerza Sans Light" panose="00000400000000000000" pitchFamily="2" charset="-18"/>
              </a:rPr>
              <a:t>red Education and the Pedagogy of Specific Learning Difficulties</a:t>
            </a:r>
            <a:r>
              <a:rPr lang="sl-SI" dirty="0">
                <a:latin typeface="+mj-lt"/>
                <a:ea typeface="Univerza Sans Light" panose="00000400000000000000" pitchFamily="2" charset="-18"/>
              </a:rPr>
              <a:t>, </a:t>
            </a:r>
            <a:r>
              <a:rPr lang="en-US" dirty="0">
                <a:latin typeface="+mj-lt"/>
                <a:ea typeface="Univerza Sans Light" panose="00000400000000000000" pitchFamily="2" charset="-18"/>
              </a:rPr>
              <a:t>Social Pedagogy</a:t>
            </a:r>
          </a:p>
          <a:p>
            <a:pPr marL="0" indent="0">
              <a:buNone/>
            </a:pPr>
            <a:endParaRPr lang="sl-SI" dirty="0">
              <a:latin typeface="+mj-lt"/>
              <a:ea typeface="Univerza Sans Light" panose="00000400000000000000" pitchFamily="2" charset="-18"/>
            </a:endParaRPr>
          </a:p>
          <a:p>
            <a:pPr marL="0" indent="0">
              <a:buNone/>
            </a:pPr>
            <a:r>
              <a:rPr lang="en-US" sz="3200" dirty="0">
                <a:latin typeface="+mj-lt"/>
                <a:ea typeface="Univerza Sans Light" panose="00000400000000000000" pitchFamily="2" charset="-18"/>
              </a:rPr>
              <a:t>• </a:t>
            </a:r>
            <a:r>
              <a:rPr lang="sl-SI" sz="3200" dirty="0">
                <a:latin typeface="+mj-lt"/>
                <a:ea typeface="Univerza Sans Light" panose="00000400000000000000" pitchFamily="2" charset="-18"/>
              </a:rPr>
              <a:t> </a:t>
            </a:r>
            <a:r>
              <a:rPr lang="en-US" sz="3200" dirty="0" err="1">
                <a:latin typeface="+mj-lt"/>
                <a:ea typeface="Univerza Sans Light" panose="00000400000000000000" pitchFamily="2" charset="-18"/>
              </a:rPr>
              <a:t>2ND</a:t>
            </a:r>
            <a:r>
              <a:rPr lang="en-US" sz="3200" dirty="0">
                <a:latin typeface="+mj-lt"/>
                <a:ea typeface="Univerza Sans Light" panose="00000400000000000000" pitchFamily="2" charset="-18"/>
              </a:rPr>
              <a:t> CYCLE (MASTER STUDY </a:t>
            </a:r>
            <a:r>
              <a:rPr lang="en-US" sz="3200" dirty="0" err="1">
                <a:latin typeface="+mj-lt"/>
                <a:ea typeface="Univerza Sans Light" panose="00000400000000000000" pitchFamily="2" charset="-18"/>
              </a:rPr>
              <a:t>PROGRAMMES</a:t>
            </a:r>
            <a:r>
              <a:rPr lang="en-US" sz="3200" dirty="0">
                <a:latin typeface="+mj-lt"/>
                <a:ea typeface="Univerza Sans Light" panose="00000400000000000000" pitchFamily="2" charset="-18"/>
              </a:rPr>
              <a:t>)</a:t>
            </a:r>
          </a:p>
          <a:p>
            <a:pPr marL="0" indent="0">
              <a:buNone/>
            </a:pPr>
            <a:r>
              <a:rPr lang="en-US" dirty="0">
                <a:latin typeface="+mj-lt"/>
                <a:ea typeface="Univerza Sans Light" panose="00000400000000000000" pitchFamily="2" charset="-18"/>
              </a:rPr>
              <a:t>Preschool Education</a:t>
            </a:r>
            <a:r>
              <a:rPr lang="sl-SI" dirty="0">
                <a:latin typeface="+mj-lt"/>
                <a:ea typeface="Univerza Sans Light" panose="00000400000000000000" pitchFamily="2" charset="-18"/>
              </a:rPr>
              <a:t>, </a:t>
            </a:r>
            <a:r>
              <a:rPr lang="en-US" dirty="0">
                <a:latin typeface="+mj-lt"/>
                <a:ea typeface="Univerza Sans Light" panose="00000400000000000000" pitchFamily="2" charset="-18"/>
              </a:rPr>
              <a:t> Primary Teacher Education</a:t>
            </a:r>
            <a:r>
              <a:rPr lang="sl-SI" dirty="0">
                <a:latin typeface="+mj-lt"/>
                <a:ea typeface="Univerza Sans Light" panose="00000400000000000000" pitchFamily="2" charset="-18"/>
              </a:rPr>
              <a:t>, </a:t>
            </a:r>
            <a:r>
              <a:rPr lang="en-US" dirty="0">
                <a:solidFill>
                  <a:srgbClr val="FF0000"/>
                </a:solidFill>
                <a:latin typeface="+mj-lt"/>
                <a:ea typeface="Univerza Sans Light" panose="00000400000000000000" pitchFamily="2" charset="-18"/>
              </a:rPr>
              <a:t>Primary Teacher education with English</a:t>
            </a:r>
            <a:r>
              <a:rPr lang="sl-SI" dirty="0">
                <a:solidFill>
                  <a:srgbClr val="FF0000"/>
                </a:solidFill>
                <a:latin typeface="+mj-lt"/>
                <a:ea typeface="Univerza Sans Light" panose="00000400000000000000" pitchFamily="2" charset="-18"/>
              </a:rPr>
              <a:t> </a:t>
            </a:r>
            <a:r>
              <a:rPr lang="en-US" dirty="0" err="1">
                <a:solidFill>
                  <a:srgbClr val="FF0000"/>
                </a:solidFill>
                <a:latin typeface="+mj-lt"/>
                <a:ea typeface="Univerza Sans Light" panose="00000400000000000000" pitchFamily="2" charset="-18"/>
              </a:rPr>
              <a:t>specialisation</a:t>
            </a:r>
            <a:r>
              <a:rPr lang="sl-SI" dirty="0">
                <a:latin typeface="+mj-lt"/>
                <a:ea typeface="Univerza Sans Light" panose="00000400000000000000" pitchFamily="2" charset="-18"/>
              </a:rPr>
              <a:t>, </a:t>
            </a:r>
            <a:r>
              <a:rPr lang="en-US" dirty="0">
                <a:latin typeface="+mj-lt"/>
                <a:ea typeface="Univerza Sans Light" panose="00000400000000000000" pitchFamily="2" charset="-18"/>
              </a:rPr>
              <a:t>Subject Teacher Education</a:t>
            </a:r>
            <a:r>
              <a:rPr lang="sl-SI" dirty="0">
                <a:latin typeface="+mj-lt"/>
                <a:ea typeface="Univerza Sans Light" panose="00000400000000000000" pitchFamily="2" charset="-18"/>
              </a:rPr>
              <a:t>, </a:t>
            </a:r>
            <a:r>
              <a:rPr lang="en-US" dirty="0">
                <a:latin typeface="+mj-lt"/>
                <a:ea typeface="Univerza Sans Light" panose="00000400000000000000" pitchFamily="2" charset="-18"/>
              </a:rPr>
              <a:t>Art Pedagogy</a:t>
            </a:r>
            <a:r>
              <a:rPr lang="sl-SI" dirty="0">
                <a:latin typeface="+mj-lt"/>
                <a:ea typeface="Univerza Sans Light" panose="00000400000000000000" pitchFamily="2" charset="-18"/>
              </a:rPr>
              <a:t>, </a:t>
            </a:r>
            <a:r>
              <a:rPr lang="en-US" dirty="0">
                <a:latin typeface="+mj-lt"/>
                <a:ea typeface="Univerza Sans Light" panose="00000400000000000000" pitchFamily="2" charset="-18"/>
              </a:rPr>
              <a:t>Special and Rehabilitation Pedagogy</a:t>
            </a:r>
            <a:r>
              <a:rPr lang="sl-SI" dirty="0">
                <a:latin typeface="+mj-lt"/>
                <a:ea typeface="Univerza Sans Light" panose="00000400000000000000" pitchFamily="2" charset="-18"/>
              </a:rPr>
              <a:t>, </a:t>
            </a:r>
            <a:r>
              <a:rPr lang="en-US" dirty="0">
                <a:latin typeface="+mj-lt"/>
                <a:ea typeface="Univerza Sans Light" panose="00000400000000000000" pitchFamily="2" charset="-18"/>
              </a:rPr>
              <a:t>Speech and Language Therapy</a:t>
            </a:r>
            <a:r>
              <a:rPr lang="sl-SI" dirty="0">
                <a:latin typeface="+mj-lt"/>
                <a:ea typeface="Univerza Sans Light" panose="00000400000000000000" pitchFamily="2" charset="-18"/>
              </a:rPr>
              <a:t>, </a:t>
            </a:r>
            <a:r>
              <a:rPr lang="en-US" dirty="0">
                <a:latin typeface="+mj-lt"/>
                <a:ea typeface="Univerza Sans Light" panose="00000400000000000000" pitchFamily="2" charset="-18"/>
              </a:rPr>
              <a:t>Social Pedagogy</a:t>
            </a:r>
            <a:r>
              <a:rPr lang="sl-SI" dirty="0">
                <a:latin typeface="+mj-lt"/>
                <a:ea typeface="Univerza Sans Light" panose="00000400000000000000" pitchFamily="2" charset="-18"/>
              </a:rPr>
              <a:t>, </a:t>
            </a:r>
            <a:r>
              <a:rPr lang="en-US" dirty="0">
                <a:latin typeface="+mj-lt"/>
                <a:ea typeface="Univerza Sans Light" panose="00000400000000000000" pitchFamily="2" charset="-18"/>
              </a:rPr>
              <a:t>Supervision, Personal and </a:t>
            </a:r>
            <a:r>
              <a:rPr lang="en-US" dirty="0" err="1">
                <a:latin typeface="+mj-lt"/>
                <a:ea typeface="Univerza Sans Light" panose="00000400000000000000" pitchFamily="2" charset="-18"/>
              </a:rPr>
              <a:t>Organisational</a:t>
            </a:r>
            <a:r>
              <a:rPr lang="sl-SI" dirty="0">
                <a:latin typeface="+mj-lt"/>
                <a:ea typeface="Univerza Sans Light" panose="00000400000000000000" pitchFamily="2" charset="-18"/>
              </a:rPr>
              <a:t> </a:t>
            </a:r>
            <a:r>
              <a:rPr lang="en-US" dirty="0">
                <a:latin typeface="+mj-lt"/>
                <a:ea typeface="Univerza Sans Light" panose="00000400000000000000" pitchFamily="2" charset="-18"/>
              </a:rPr>
              <a:t>Counselling</a:t>
            </a:r>
            <a:r>
              <a:rPr lang="sl-SI" dirty="0">
                <a:latin typeface="+mj-lt"/>
                <a:ea typeface="Univerza Sans Light" panose="00000400000000000000" pitchFamily="2" charset="-18"/>
              </a:rPr>
              <a:t>, </a:t>
            </a:r>
            <a:r>
              <a:rPr lang="en-US" dirty="0">
                <a:latin typeface="+mj-lt"/>
                <a:ea typeface="Univerza Sans Light" panose="00000400000000000000" pitchFamily="2" charset="-18"/>
              </a:rPr>
              <a:t>Cognitive Science (Joint Degree)</a:t>
            </a:r>
            <a:r>
              <a:rPr lang="sl-SI" dirty="0">
                <a:latin typeface="+mj-lt"/>
                <a:ea typeface="Univerza Sans Light" panose="00000400000000000000" pitchFamily="2" charset="-18"/>
              </a:rPr>
              <a:t>, </a:t>
            </a:r>
            <a:r>
              <a:rPr lang="en-US" dirty="0">
                <a:latin typeface="+mj-lt"/>
                <a:ea typeface="Univerza Sans Light" panose="00000400000000000000" pitchFamily="2" charset="-18"/>
              </a:rPr>
              <a:t>Arts Therapy</a:t>
            </a:r>
            <a:r>
              <a:rPr lang="sl-SI" dirty="0">
                <a:latin typeface="+mj-lt"/>
                <a:ea typeface="Univerza Sans Light" panose="00000400000000000000" pitchFamily="2" charset="-18"/>
              </a:rPr>
              <a:t>, </a:t>
            </a:r>
            <a:r>
              <a:rPr lang="en-US" dirty="0">
                <a:latin typeface="+mj-lt"/>
                <a:ea typeface="Univerza Sans Light" panose="00000400000000000000" pitchFamily="2" charset="-18"/>
              </a:rPr>
              <a:t> Museum Education</a:t>
            </a:r>
            <a:r>
              <a:rPr lang="sl-SI" dirty="0">
                <a:latin typeface="+mj-lt"/>
                <a:ea typeface="Univerza Sans Light" panose="00000400000000000000" pitchFamily="2" charset="-18"/>
              </a:rPr>
              <a:t>, </a:t>
            </a:r>
            <a:r>
              <a:rPr lang="en-US" dirty="0">
                <a:solidFill>
                  <a:srgbClr val="FF0000"/>
                </a:solidFill>
                <a:latin typeface="+mj-lt"/>
                <a:ea typeface="Univerza Sans Light" panose="00000400000000000000" pitchFamily="2" charset="-18"/>
              </a:rPr>
              <a:t>Educational Policies</a:t>
            </a:r>
            <a:endParaRPr lang="sl-SI" dirty="0">
              <a:solidFill>
                <a:srgbClr val="FF0000"/>
              </a:solidFill>
              <a:latin typeface="+mj-lt"/>
              <a:ea typeface="Univerza Sans Light" panose="00000400000000000000" pitchFamily="2" charset="-18"/>
            </a:endParaRPr>
          </a:p>
          <a:p>
            <a:pPr marL="0" indent="0">
              <a:buNone/>
            </a:pPr>
            <a:endParaRPr lang="en-US" dirty="0">
              <a:latin typeface="+mj-lt"/>
              <a:ea typeface="Univerza Sans Light" panose="00000400000000000000" pitchFamily="2" charset="-18"/>
            </a:endParaRPr>
          </a:p>
          <a:p>
            <a:pPr marL="0" indent="0">
              <a:buNone/>
            </a:pPr>
            <a:r>
              <a:rPr lang="en-US" sz="3200" dirty="0">
                <a:latin typeface="+mj-lt"/>
                <a:ea typeface="Univerza Sans Light" panose="00000400000000000000" pitchFamily="2" charset="-18"/>
              </a:rPr>
              <a:t>• </a:t>
            </a:r>
            <a:r>
              <a:rPr lang="en-US" sz="3200" dirty="0" err="1">
                <a:latin typeface="+mj-lt"/>
                <a:ea typeface="Univerza Sans Light" panose="00000400000000000000" pitchFamily="2" charset="-18"/>
              </a:rPr>
              <a:t>3RD</a:t>
            </a:r>
            <a:r>
              <a:rPr lang="en-US" sz="3200" dirty="0">
                <a:latin typeface="+mj-lt"/>
                <a:ea typeface="Univerza Sans Light" panose="00000400000000000000" pitchFamily="2" charset="-18"/>
              </a:rPr>
              <a:t> CYCLE (DOCTORAL STUDY </a:t>
            </a:r>
            <a:r>
              <a:rPr lang="en-US" sz="3200" dirty="0" err="1">
                <a:latin typeface="+mj-lt"/>
                <a:ea typeface="Univerza Sans Light" panose="00000400000000000000" pitchFamily="2" charset="-18"/>
              </a:rPr>
              <a:t>PROGRAMME</a:t>
            </a:r>
            <a:r>
              <a:rPr lang="en-US" sz="3200" dirty="0">
                <a:latin typeface="+mj-lt"/>
                <a:ea typeface="Univerza Sans Light" panose="00000400000000000000" pitchFamily="2" charset="-18"/>
              </a:rPr>
              <a:t>)</a:t>
            </a:r>
          </a:p>
          <a:p>
            <a:pPr marL="0" indent="0">
              <a:buNone/>
            </a:pPr>
            <a:r>
              <a:rPr lang="en-US" dirty="0">
                <a:solidFill>
                  <a:srgbClr val="FF0000"/>
                </a:solidFill>
                <a:latin typeface="+mj-lt"/>
                <a:ea typeface="Univerza Sans Light" panose="00000400000000000000" pitchFamily="2" charset="-18"/>
              </a:rPr>
              <a:t>Teacher Education and Educational Science</a:t>
            </a:r>
            <a:endParaRPr lang="sl-SI" dirty="0">
              <a:solidFill>
                <a:srgbClr val="FF0000"/>
              </a:solidFill>
              <a:latin typeface="+mj-lt"/>
              <a:ea typeface="Univerza Sans Light" panose="00000400000000000000" pitchFamily="2" charset="-18"/>
            </a:endParaRPr>
          </a:p>
        </p:txBody>
      </p:sp>
      <p:sp>
        <p:nvSpPr>
          <p:cNvPr id="11" name="Označba mesta besedila 10">
            <a:extLst>
              <a:ext uri="{FF2B5EF4-FFF2-40B4-BE49-F238E27FC236}">
                <a16:creationId xmlns:a16="http://schemas.microsoft.com/office/drawing/2014/main" id="{F70FE865-DDE6-82CB-5B4E-C810D691EB34}"/>
              </a:ext>
            </a:extLst>
          </p:cNvPr>
          <p:cNvSpPr>
            <a:spLocks noGrp="1"/>
          </p:cNvSpPr>
          <p:nvPr>
            <p:ph type="body" sz="quarter" idx="16"/>
          </p:nvPr>
        </p:nvSpPr>
        <p:spPr/>
        <p:txBody>
          <a:bodyPr/>
          <a:lstStyle/>
          <a:p>
            <a:endParaRPr lang="sl-SI"/>
          </a:p>
        </p:txBody>
      </p:sp>
      <p:pic>
        <p:nvPicPr>
          <p:cNvPr id="3" name="Slika 2" descr="Slika, ki vsebuje besede na prostem, stavba, nebo, drevo&#10;&#10;Opis je samodejno ustvarjen">
            <a:extLst>
              <a:ext uri="{FF2B5EF4-FFF2-40B4-BE49-F238E27FC236}">
                <a16:creationId xmlns:a16="http://schemas.microsoft.com/office/drawing/2014/main" id="{BFB7A129-7842-BCDE-F397-4AE3ED95068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48691" y="0"/>
            <a:ext cx="6858000" cy="6858000"/>
          </a:xfrm>
          <a:prstGeom prst="rect">
            <a:avLst/>
          </a:prstGeom>
        </p:spPr>
      </p:pic>
    </p:spTree>
    <p:extLst>
      <p:ext uri="{BB962C8B-B14F-4D97-AF65-F5344CB8AC3E}">
        <p14:creationId xmlns:p14="http://schemas.microsoft.com/office/powerpoint/2010/main" val="180443320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značba mesta številke diapozitiva 3">
            <a:extLst>
              <a:ext uri="{FF2B5EF4-FFF2-40B4-BE49-F238E27FC236}">
                <a16:creationId xmlns:a16="http://schemas.microsoft.com/office/drawing/2014/main" id="{DD22F201-8951-1046-48BC-7FEB1C6A1ACD}"/>
              </a:ext>
            </a:extLst>
          </p:cNvPr>
          <p:cNvSpPr>
            <a:spLocks noGrp="1"/>
          </p:cNvSpPr>
          <p:nvPr>
            <p:ph type="sldNum" sz="quarter" idx="12"/>
          </p:nvPr>
        </p:nvSpPr>
        <p:spPr/>
        <p:txBody>
          <a:bodyPr/>
          <a:lstStyle/>
          <a:p>
            <a:fld id="{BEF6EA49-1D49-4C98-B784-A96DA3E6E2D2}" type="slidenum">
              <a:rPr lang="sl-SI" smtClean="0"/>
              <a:pPr/>
              <a:t>7</a:t>
            </a:fld>
            <a:endParaRPr lang="sl-SI" dirty="0"/>
          </a:p>
        </p:txBody>
      </p:sp>
      <p:pic>
        <p:nvPicPr>
          <p:cNvPr id="12" name="Označba mesta slike 11">
            <a:extLst>
              <a:ext uri="{FF2B5EF4-FFF2-40B4-BE49-F238E27FC236}">
                <a16:creationId xmlns:a16="http://schemas.microsoft.com/office/drawing/2014/main" id="{9DC9A639-A9E6-531A-D83E-44C23BA50AFC}"/>
              </a:ext>
            </a:extLst>
          </p:cNvPr>
          <p:cNvPicPr>
            <a:picLocks noGrp="1" noChangeAspect="1"/>
          </p:cNvPicPr>
          <p:nvPr>
            <p:ph type="pic" sz="quarter" idx="13"/>
          </p:nvPr>
        </p:nvPicPr>
        <p:blipFill rotWithShape="1">
          <a:blip r:embed="rId2">
            <a:extLst>
              <a:ext uri="{28A0092B-C50C-407E-A947-70E740481C1C}">
                <a14:useLocalDpi xmlns:a14="http://schemas.microsoft.com/office/drawing/2010/main" val="0"/>
              </a:ext>
            </a:extLst>
          </a:blip>
          <a:srcRect l="26717" r="22651"/>
          <a:stretch/>
        </p:blipFill>
        <p:spPr>
          <a:xfrm>
            <a:off x="-1" y="0"/>
            <a:ext cx="5209310" cy="6858000"/>
          </a:xfrm>
        </p:spPr>
      </p:pic>
      <p:sp>
        <p:nvSpPr>
          <p:cNvPr id="7" name="Označba mesta besedila 6">
            <a:extLst>
              <a:ext uri="{FF2B5EF4-FFF2-40B4-BE49-F238E27FC236}">
                <a16:creationId xmlns:a16="http://schemas.microsoft.com/office/drawing/2014/main" id="{7F1A3BC4-0A7A-1528-FD6D-08C12AB656BC}"/>
              </a:ext>
            </a:extLst>
          </p:cNvPr>
          <p:cNvSpPr>
            <a:spLocks noGrp="1"/>
          </p:cNvSpPr>
          <p:nvPr>
            <p:ph type="body" sz="quarter" idx="15"/>
          </p:nvPr>
        </p:nvSpPr>
        <p:spPr/>
        <p:txBody>
          <a:bodyPr/>
          <a:lstStyle/>
          <a:p>
            <a:r>
              <a:rPr lang="sl-SI" dirty="0">
                <a:latin typeface="+mn-lt"/>
                <a:ea typeface="Univerza Sans" panose="00000600000000000000" pitchFamily="2" charset="-18"/>
              </a:rPr>
              <a:t>Office </a:t>
            </a:r>
            <a:r>
              <a:rPr lang="sl-SI" dirty="0" err="1">
                <a:latin typeface="+mn-lt"/>
                <a:ea typeface="Univerza Sans" panose="00000600000000000000" pitchFamily="2" charset="-18"/>
              </a:rPr>
              <a:t>for</a:t>
            </a:r>
            <a:r>
              <a:rPr lang="sl-SI" dirty="0">
                <a:latin typeface="+mn-lt"/>
                <a:ea typeface="Univerza Sans" panose="00000600000000000000" pitchFamily="2" charset="-18"/>
              </a:rPr>
              <a:t> </a:t>
            </a:r>
            <a:r>
              <a:rPr lang="sl-SI" dirty="0" err="1">
                <a:latin typeface="+mn-lt"/>
                <a:ea typeface="Univerza Sans" panose="00000600000000000000" pitchFamily="2" charset="-18"/>
              </a:rPr>
              <a:t>International</a:t>
            </a:r>
            <a:r>
              <a:rPr lang="sl-SI" dirty="0">
                <a:latin typeface="+mn-lt"/>
                <a:ea typeface="Univerza Sans" panose="00000600000000000000" pitchFamily="2" charset="-18"/>
              </a:rPr>
              <a:t> Co-</a:t>
            </a:r>
            <a:r>
              <a:rPr lang="sl-SI" dirty="0" err="1">
                <a:latin typeface="+mn-lt"/>
                <a:ea typeface="Univerza Sans" panose="00000600000000000000" pitchFamily="2" charset="-18"/>
              </a:rPr>
              <a:t>operation</a:t>
            </a:r>
            <a:endParaRPr lang="sl-SI" dirty="0">
              <a:latin typeface="+mn-lt"/>
              <a:ea typeface="Univerza Sans" panose="00000600000000000000" pitchFamily="2" charset="-18"/>
            </a:endParaRPr>
          </a:p>
        </p:txBody>
      </p:sp>
      <p:sp>
        <p:nvSpPr>
          <p:cNvPr id="9" name="Označba mesta vsebine 8">
            <a:extLst>
              <a:ext uri="{FF2B5EF4-FFF2-40B4-BE49-F238E27FC236}">
                <a16:creationId xmlns:a16="http://schemas.microsoft.com/office/drawing/2014/main" id="{B56B61EE-822D-7B52-EA4D-C4ADCE780E54}"/>
              </a:ext>
            </a:extLst>
          </p:cNvPr>
          <p:cNvSpPr>
            <a:spLocks noGrp="1"/>
          </p:cNvSpPr>
          <p:nvPr>
            <p:ph sz="half" idx="14"/>
          </p:nvPr>
        </p:nvSpPr>
        <p:spPr>
          <a:xfrm>
            <a:off x="6077527" y="2269066"/>
            <a:ext cx="5292436" cy="3722159"/>
          </a:xfrm>
        </p:spPr>
        <p:txBody>
          <a:bodyPr>
            <a:normAutofit fontScale="92500" lnSpcReduction="20000"/>
          </a:bodyPr>
          <a:lstStyle/>
          <a:p>
            <a:pPr marL="0" indent="0">
              <a:buNone/>
            </a:pPr>
            <a:r>
              <a:rPr lang="en-US" b="1" dirty="0">
                <a:solidFill>
                  <a:schemeClr val="tx1"/>
                </a:solidFill>
                <a:latin typeface="+mj-lt"/>
                <a:ea typeface="Univerza Sans Light" panose="00000400000000000000" pitchFamily="2" charset="-18"/>
              </a:rPr>
              <a:t>Room 034</a:t>
            </a:r>
          </a:p>
          <a:p>
            <a:pPr marL="0" indent="0">
              <a:buNone/>
            </a:pPr>
            <a:r>
              <a:rPr lang="en-US" dirty="0">
                <a:solidFill>
                  <a:schemeClr val="tx1"/>
                </a:solidFill>
                <a:latin typeface="+mj-lt"/>
                <a:ea typeface="Univerza Sans Light" panose="00000400000000000000" pitchFamily="2" charset="-18"/>
              </a:rPr>
              <a:t>Tel: +386 1 5892 346</a:t>
            </a:r>
          </a:p>
          <a:p>
            <a:pPr marL="0" indent="0">
              <a:buNone/>
            </a:pPr>
            <a:r>
              <a:rPr lang="en-US" dirty="0">
                <a:solidFill>
                  <a:schemeClr val="tx1"/>
                </a:solidFill>
                <a:latin typeface="+mj-lt"/>
                <a:ea typeface="Univerza Sans Light" panose="00000400000000000000" pitchFamily="2" charset="-18"/>
              </a:rPr>
              <a:t>Fax: +386 1 5892 233</a:t>
            </a:r>
          </a:p>
          <a:p>
            <a:pPr marL="0" indent="0">
              <a:buNone/>
            </a:pPr>
            <a:r>
              <a:rPr lang="en-US" dirty="0">
                <a:solidFill>
                  <a:schemeClr val="tx1"/>
                </a:solidFill>
                <a:latin typeface="+mj-lt"/>
                <a:ea typeface="Univerza Sans Light" panose="00000400000000000000" pitchFamily="2" charset="-18"/>
              </a:rPr>
              <a:t>E-mail: international@pef.uni-lj.si </a:t>
            </a:r>
            <a:r>
              <a:rPr lang="sl-SI" dirty="0">
                <a:solidFill>
                  <a:schemeClr val="tx1"/>
                </a:solidFill>
                <a:latin typeface="+mj-lt"/>
                <a:ea typeface="Univerza Sans Light" panose="00000400000000000000" pitchFamily="2" charset="-18"/>
              </a:rPr>
              <a:t> </a:t>
            </a:r>
            <a:endParaRPr lang="en-US" dirty="0">
              <a:solidFill>
                <a:schemeClr val="tx1"/>
              </a:solidFill>
              <a:latin typeface="+mj-lt"/>
              <a:ea typeface="Univerza Sans Light" panose="00000400000000000000" pitchFamily="2" charset="-18"/>
            </a:endParaRPr>
          </a:p>
          <a:p>
            <a:pPr marL="0" indent="0">
              <a:buNone/>
            </a:pPr>
            <a:endParaRPr lang="en-US" dirty="0">
              <a:solidFill>
                <a:schemeClr val="tx1"/>
              </a:solidFill>
              <a:latin typeface="+mj-lt"/>
              <a:ea typeface="Univerza Sans Light" panose="00000400000000000000" pitchFamily="2" charset="-18"/>
            </a:endParaRPr>
          </a:p>
          <a:p>
            <a:pPr marL="0" indent="0">
              <a:buNone/>
            </a:pPr>
            <a:r>
              <a:rPr lang="en-US" b="1" i="1" dirty="0">
                <a:solidFill>
                  <a:schemeClr val="tx1"/>
                </a:solidFill>
                <a:latin typeface="+mj-lt"/>
                <a:ea typeface="Univerza Sans Light" panose="00000400000000000000" pitchFamily="2" charset="-18"/>
              </a:rPr>
              <a:t>Opening hours:</a:t>
            </a:r>
            <a:r>
              <a:rPr lang="en-US" dirty="0">
                <a:solidFill>
                  <a:schemeClr val="tx1"/>
                </a:solidFill>
                <a:latin typeface="+mj-lt"/>
                <a:ea typeface="Univerza Sans Light" panose="00000400000000000000" pitchFamily="2" charset="-18"/>
              </a:rPr>
              <a:t> </a:t>
            </a:r>
          </a:p>
          <a:p>
            <a:pPr marL="0" indent="0">
              <a:buNone/>
            </a:pPr>
            <a:r>
              <a:rPr lang="en-US" dirty="0">
                <a:solidFill>
                  <a:schemeClr val="tx1"/>
                </a:solidFill>
                <a:latin typeface="+mj-lt"/>
                <a:ea typeface="Univerza Sans Light" panose="00000400000000000000" pitchFamily="2" charset="-18"/>
              </a:rPr>
              <a:t>Monday and Friday 8:30 - 11:30 </a:t>
            </a:r>
          </a:p>
          <a:p>
            <a:pPr marL="0" indent="0">
              <a:buNone/>
            </a:pPr>
            <a:r>
              <a:rPr lang="en-US" dirty="0">
                <a:solidFill>
                  <a:schemeClr val="tx1"/>
                </a:solidFill>
                <a:latin typeface="+mj-lt"/>
                <a:ea typeface="Univerza Sans Light" panose="00000400000000000000" pitchFamily="2" charset="-18"/>
              </a:rPr>
              <a:t>Wednesday 12:30 - 15:30</a:t>
            </a:r>
          </a:p>
          <a:p>
            <a:pPr marL="0" indent="0">
              <a:buNone/>
            </a:pPr>
            <a:endParaRPr lang="en-US" dirty="0">
              <a:solidFill>
                <a:schemeClr val="tx1"/>
              </a:solidFill>
              <a:latin typeface="+mj-lt"/>
              <a:ea typeface="Univerza Sans Light" panose="00000400000000000000" pitchFamily="2" charset="-18"/>
            </a:endParaRPr>
          </a:p>
          <a:p>
            <a:pPr marL="0" indent="0">
              <a:buNone/>
            </a:pPr>
            <a:r>
              <a:rPr lang="en-US" dirty="0">
                <a:solidFill>
                  <a:schemeClr val="tx1"/>
                </a:solidFill>
                <a:latin typeface="+mj-lt"/>
                <a:ea typeface="Univerza Sans Light" panose="00000400000000000000" pitchFamily="2" charset="-18"/>
              </a:rPr>
              <a:t>Igor Repac</a:t>
            </a:r>
          </a:p>
          <a:p>
            <a:pPr marL="0" indent="0">
              <a:buNone/>
            </a:pPr>
            <a:r>
              <a:rPr lang="en-US" dirty="0">
                <a:solidFill>
                  <a:schemeClr val="tx1"/>
                </a:solidFill>
                <a:latin typeface="+mj-lt"/>
                <a:ea typeface="Univerza Sans Light" panose="00000400000000000000" pitchFamily="2" charset="-18"/>
              </a:rPr>
              <a:t>Robert </a:t>
            </a:r>
            <a:r>
              <a:rPr lang="en-US" dirty="0" err="1">
                <a:solidFill>
                  <a:schemeClr val="tx1"/>
                </a:solidFill>
                <a:latin typeface="+mj-lt"/>
                <a:ea typeface="Univerza Sans Light" panose="00000400000000000000" pitchFamily="2" charset="-18"/>
              </a:rPr>
              <a:t>Gracar</a:t>
            </a:r>
            <a:endParaRPr lang="sl-SI" dirty="0">
              <a:solidFill>
                <a:schemeClr val="tx1"/>
              </a:solidFill>
              <a:latin typeface="+mj-lt"/>
              <a:ea typeface="Univerza Sans Light" panose="00000400000000000000" pitchFamily="2" charset="-18"/>
            </a:endParaRPr>
          </a:p>
        </p:txBody>
      </p:sp>
      <p:sp>
        <p:nvSpPr>
          <p:cNvPr id="11" name="Označba mesta besedila 10">
            <a:extLst>
              <a:ext uri="{FF2B5EF4-FFF2-40B4-BE49-F238E27FC236}">
                <a16:creationId xmlns:a16="http://schemas.microsoft.com/office/drawing/2014/main" id="{F70FE865-DDE6-82CB-5B4E-C810D691EB34}"/>
              </a:ext>
            </a:extLst>
          </p:cNvPr>
          <p:cNvSpPr>
            <a:spLocks noGrp="1"/>
          </p:cNvSpPr>
          <p:nvPr>
            <p:ph type="body" sz="quarter" idx="16"/>
          </p:nvPr>
        </p:nvSpPr>
        <p:spPr/>
        <p:txBody>
          <a:bodyPr/>
          <a:lstStyle/>
          <a:p>
            <a:endParaRPr lang="sl-SI"/>
          </a:p>
        </p:txBody>
      </p:sp>
      <p:pic>
        <p:nvPicPr>
          <p:cNvPr id="3" name="Slika 2" descr="Slika, ki vsebuje besede na prostem, stavba, nebo, drevo&#10;&#10;Opis je samodejno ustvarjen">
            <a:extLst>
              <a:ext uri="{FF2B5EF4-FFF2-40B4-BE49-F238E27FC236}">
                <a16:creationId xmlns:a16="http://schemas.microsoft.com/office/drawing/2014/main" id="{BFB7A129-7842-BCDE-F397-4AE3ED95068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48691" y="0"/>
            <a:ext cx="6858000" cy="6858000"/>
          </a:xfrm>
          <a:prstGeom prst="rect">
            <a:avLst/>
          </a:prstGeom>
        </p:spPr>
      </p:pic>
    </p:spTree>
    <p:extLst>
      <p:ext uri="{BB962C8B-B14F-4D97-AF65-F5344CB8AC3E}">
        <p14:creationId xmlns:p14="http://schemas.microsoft.com/office/powerpoint/2010/main" val="169873173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FD4CE9FF-E760-2750-0AC2-C91AB0E9908E}"/>
              </a:ext>
            </a:extLst>
          </p:cNvPr>
          <p:cNvSpPr>
            <a:spLocks noGrp="1"/>
          </p:cNvSpPr>
          <p:nvPr>
            <p:ph type="title"/>
          </p:nvPr>
        </p:nvSpPr>
        <p:spPr/>
        <p:txBody>
          <a:bodyPr>
            <a:normAutofit/>
          </a:bodyPr>
          <a:lstStyle/>
          <a:p>
            <a:r>
              <a:rPr lang="sl-SI" sz="3600" dirty="0" err="1">
                <a:latin typeface="+mn-lt"/>
                <a:ea typeface="Univerza Sans" panose="00000600000000000000" pitchFamily="2" charset="-18"/>
              </a:rPr>
              <a:t>Practical</a:t>
            </a:r>
            <a:r>
              <a:rPr lang="sl-SI" sz="3600" dirty="0">
                <a:latin typeface="+mn-lt"/>
                <a:ea typeface="Univerza Sans" panose="00000600000000000000" pitchFamily="2" charset="-18"/>
              </a:rPr>
              <a:t> </a:t>
            </a:r>
            <a:r>
              <a:rPr lang="sl-SI" sz="3600" dirty="0" err="1">
                <a:latin typeface="+mn-lt"/>
                <a:ea typeface="Univerza Sans" panose="00000600000000000000" pitchFamily="2" charset="-18"/>
              </a:rPr>
              <a:t>Information</a:t>
            </a:r>
            <a:endParaRPr lang="sl-SI" sz="3600" dirty="0">
              <a:latin typeface="+mn-lt"/>
              <a:ea typeface="Univerza Sans" panose="00000600000000000000" pitchFamily="2" charset="-18"/>
            </a:endParaRPr>
          </a:p>
        </p:txBody>
      </p:sp>
      <p:sp>
        <p:nvSpPr>
          <p:cNvPr id="3" name="Označba mesta vsebine 2">
            <a:extLst>
              <a:ext uri="{FF2B5EF4-FFF2-40B4-BE49-F238E27FC236}">
                <a16:creationId xmlns:a16="http://schemas.microsoft.com/office/drawing/2014/main" id="{6A2039B9-C983-9D4F-3397-866DE3A4BE2C}"/>
              </a:ext>
            </a:extLst>
          </p:cNvPr>
          <p:cNvSpPr>
            <a:spLocks noGrp="1"/>
          </p:cNvSpPr>
          <p:nvPr>
            <p:ph idx="1"/>
          </p:nvPr>
        </p:nvSpPr>
        <p:spPr/>
        <p:txBody>
          <a:bodyPr>
            <a:normAutofit/>
          </a:bodyPr>
          <a:lstStyle/>
          <a:p>
            <a:r>
              <a:rPr lang="en-US" b="1" dirty="0">
                <a:solidFill>
                  <a:schemeClr val="tx1"/>
                </a:solidFill>
                <a:latin typeface="+mj-lt"/>
                <a:ea typeface="Univerza Sans Light" panose="00000400000000000000" pitchFamily="2" charset="-18"/>
              </a:rPr>
              <a:t>WELCOME MEETING FOR FOREIGN STUDENTS </a:t>
            </a:r>
            <a:br>
              <a:rPr lang="sl-SI" b="1" dirty="0">
                <a:solidFill>
                  <a:schemeClr val="tx1"/>
                </a:solidFill>
                <a:latin typeface="+mj-lt"/>
                <a:ea typeface="Univerza Sans Light" panose="00000400000000000000" pitchFamily="2" charset="-18"/>
              </a:rPr>
            </a:br>
            <a:r>
              <a:rPr lang="en-US" dirty="0">
                <a:solidFill>
                  <a:schemeClr val="tx1"/>
                </a:solidFill>
                <a:latin typeface="+mj-lt"/>
                <a:ea typeface="Univerza Sans Light" panose="00000400000000000000" pitchFamily="2" charset="-18"/>
              </a:rPr>
              <a:t>(1</a:t>
            </a:r>
            <a:r>
              <a:rPr lang="sl-SI" dirty="0">
                <a:solidFill>
                  <a:schemeClr val="tx1"/>
                </a:solidFill>
                <a:latin typeface="+mj-lt"/>
                <a:ea typeface="Univerza Sans Light" panose="00000400000000000000" pitchFamily="2" charset="-18"/>
              </a:rPr>
              <a:t>6</a:t>
            </a:r>
            <a:r>
              <a:rPr lang="en-US" dirty="0">
                <a:solidFill>
                  <a:schemeClr val="tx1"/>
                </a:solidFill>
                <a:latin typeface="+mj-lt"/>
                <a:ea typeface="Univerza Sans Light" panose="00000400000000000000" pitchFamily="2" charset="-18"/>
              </a:rPr>
              <a:t> September 202</a:t>
            </a:r>
            <a:r>
              <a:rPr lang="sl-SI" dirty="0">
                <a:solidFill>
                  <a:schemeClr val="tx1"/>
                </a:solidFill>
                <a:latin typeface="+mj-lt"/>
                <a:ea typeface="Univerza Sans Light" panose="00000400000000000000" pitchFamily="2" charset="-18"/>
              </a:rPr>
              <a:t>6</a:t>
            </a:r>
            <a:r>
              <a:rPr lang="en-US" dirty="0">
                <a:solidFill>
                  <a:schemeClr val="tx1"/>
                </a:solidFill>
                <a:latin typeface="+mj-lt"/>
                <a:ea typeface="Univerza Sans Light" panose="00000400000000000000" pitchFamily="2" charset="-18"/>
              </a:rPr>
              <a:t>) </a:t>
            </a:r>
            <a:endParaRPr lang="sl-SI" dirty="0">
              <a:solidFill>
                <a:schemeClr val="tx1"/>
              </a:solidFill>
              <a:latin typeface="+mj-lt"/>
              <a:ea typeface="Univerza Sans Light" panose="00000400000000000000" pitchFamily="2" charset="-18"/>
            </a:endParaRPr>
          </a:p>
          <a:p>
            <a:r>
              <a:rPr lang="sl-SI" dirty="0">
                <a:solidFill>
                  <a:schemeClr val="tx1"/>
                </a:solidFill>
                <a:latin typeface="+mj-lt"/>
                <a:ea typeface="Univerza Sans Light" panose="00000400000000000000" pitchFamily="2" charset="-18"/>
              </a:rPr>
              <a:t>R</a:t>
            </a:r>
            <a:r>
              <a:rPr lang="en-US" dirty="0" err="1">
                <a:solidFill>
                  <a:schemeClr val="tx1"/>
                </a:solidFill>
                <a:latin typeface="+mj-lt"/>
                <a:ea typeface="Univerza Sans Light" panose="00000400000000000000" pitchFamily="2" charset="-18"/>
              </a:rPr>
              <a:t>ecording</a:t>
            </a:r>
            <a:r>
              <a:rPr lang="en-US" dirty="0">
                <a:solidFill>
                  <a:schemeClr val="tx1"/>
                </a:solidFill>
                <a:latin typeface="+mj-lt"/>
                <a:ea typeface="Univerza Sans Light" panose="00000400000000000000" pitchFamily="2" charset="-18"/>
              </a:rPr>
              <a:t> of the zoom welcome meeting with practical information on residence permit, student meals, </a:t>
            </a:r>
            <a:r>
              <a:rPr lang="sl-SI" dirty="0">
                <a:solidFill>
                  <a:schemeClr val="tx1"/>
                </a:solidFill>
                <a:latin typeface="+mj-lt"/>
                <a:ea typeface="Univerza Sans Light" panose="00000400000000000000" pitchFamily="2" charset="-18"/>
              </a:rPr>
              <a:t>U</a:t>
            </a:r>
            <a:r>
              <a:rPr lang="en-US" dirty="0" err="1">
                <a:solidFill>
                  <a:schemeClr val="tx1"/>
                </a:solidFill>
                <a:latin typeface="+mj-lt"/>
                <a:ea typeface="Univerza Sans Light" panose="00000400000000000000" pitchFamily="2" charset="-18"/>
              </a:rPr>
              <a:t>rbana</a:t>
            </a:r>
            <a:r>
              <a:rPr lang="en-US" dirty="0">
                <a:solidFill>
                  <a:schemeClr val="tx1"/>
                </a:solidFill>
                <a:latin typeface="+mj-lt"/>
                <a:ea typeface="Univerza Sans Light" panose="00000400000000000000" pitchFamily="2" charset="-18"/>
              </a:rPr>
              <a:t> card ....</a:t>
            </a:r>
            <a:endParaRPr lang="sl-SI" dirty="0">
              <a:solidFill>
                <a:schemeClr val="tx1"/>
              </a:solidFill>
              <a:latin typeface="+mj-lt"/>
              <a:ea typeface="Univerza Sans Light" panose="00000400000000000000" pitchFamily="2" charset="-18"/>
            </a:endParaRPr>
          </a:p>
          <a:p>
            <a:r>
              <a:rPr lang="en-GB" dirty="0">
                <a:hlinkClick r:id="rId2"/>
              </a:rPr>
              <a:t>Welcome day for International students 2026 | University of Ljubljana</a:t>
            </a:r>
            <a:endParaRPr lang="en-US" dirty="0">
              <a:solidFill>
                <a:schemeClr val="tx1"/>
              </a:solidFill>
              <a:latin typeface="+mj-lt"/>
              <a:ea typeface="Univerza Sans Light" panose="00000400000000000000" pitchFamily="2" charset="-18"/>
            </a:endParaRPr>
          </a:p>
        </p:txBody>
      </p:sp>
      <p:sp>
        <p:nvSpPr>
          <p:cNvPr id="4" name="Označba mesta številke diapozitiva 3">
            <a:extLst>
              <a:ext uri="{FF2B5EF4-FFF2-40B4-BE49-F238E27FC236}">
                <a16:creationId xmlns:a16="http://schemas.microsoft.com/office/drawing/2014/main" id="{D5C4830C-C4A6-DD08-D7B0-279D4C99ED61}"/>
              </a:ext>
            </a:extLst>
          </p:cNvPr>
          <p:cNvSpPr>
            <a:spLocks noGrp="1"/>
          </p:cNvSpPr>
          <p:nvPr>
            <p:ph type="sldNum" sz="quarter" idx="12"/>
          </p:nvPr>
        </p:nvSpPr>
        <p:spPr/>
        <p:txBody>
          <a:bodyPr/>
          <a:lstStyle/>
          <a:p>
            <a:fld id="{BEF6EA49-1D49-4C98-B784-A96DA3E6E2D2}" type="slidenum">
              <a:rPr lang="sl-SI" smtClean="0"/>
              <a:pPr/>
              <a:t>8</a:t>
            </a:fld>
            <a:endParaRPr lang="sl-SI" dirty="0"/>
          </a:p>
        </p:txBody>
      </p:sp>
    </p:spTree>
    <p:extLst>
      <p:ext uri="{BB962C8B-B14F-4D97-AF65-F5344CB8AC3E}">
        <p14:creationId xmlns:p14="http://schemas.microsoft.com/office/powerpoint/2010/main" val="153787814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FD4CE9FF-E760-2750-0AC2-C91AB0E9908E}"/>
              </a:ext>
            </a:extLst>
          </p:cNvPr>
          <p:cNvSpPr>
            <a:spLocks noGrp="1"/>
          </p:cNvSpPr>
          <p:nvPr>
            <p:ph type="title"/>
          </p:nvPr>
        </p:nvSpPr>
        <p:spPr>
          <a:xfrm>
            <a:off x="771525" y="127975"/>
            <a:ext cx="5400674" cy="1476375"/>
          </a:xfrm>
        </p:spPr>
        <p:txBody>
          <a:bodyPr/>
          <a:lstStyle/>
          <a:p>
            <a:r>
              <a:rPr lang="sl-SI" dirty="0">
                <a:latin typeface="+mn-lt"/>
                <a:ea typeface="Univerza Sans" panose="00000600000000000000" pitchFamily="2" charset="-18"/>
              </a:rPr>
              <a:t>First </a:t>
            </a:r>
            <a:r>
              <a:rPr lang="sl-SI" dirty="0" err="1">
                <a:latin typeface="+mn-lt"/>
                <a:ea typeface="Univerza Sans" panose="00000600000000000000" pitchFamily="2" charset="-18"/>
              </a:rPr>
              <a:t>Residence</a:t>
            </a:r>
            <a:r>
              <a:rPr lang="sl-SI" dirty="0">
                <a:latin typeface="+mn-lt"/>
                <a:ea typeface="Univerza Sans" panose="00000600000000000000" pitchFamily="2" charset="-18"/>
              </a:rPr>
              <a:t> </a:t>
            </a:r>
            <a:r>
              <a:rPr lang="sl-SI" dirty="0" err="1">
                <a:latin typeface="+mn-lt"/>
                <a:ea typeface="Univerza Sans" panose="00000600000000000000" pitchFamily="2" charset="-18"/>
              </a:rPr>
              <a:t>Permit</a:t>
            </a:r>
            <a:r>
              <a:rPr lang="sl-SI" dirty="0">
                <a:latin typeface="+mn-lt"/>
                <a:ea typeface="Univerza Sans" panose="00000600000000000000" pitchFamily="2" charset="-18"/>
              </a:rPr>
              <a:t>:</a:t>
            </a:r>
          </a:p>
        </p:txBody>
      </p:sp>
      <p:sp>
        <p:nvSpPr>
          <p:cNvPr id="3" name="Označba mesta vsebine 2">
            <a:extLst>
              <a:ext uri="{FF2B5EF4-FFF2-40B4-BE49-F238E27FC236}">
                <a16:creationId xmlns:a16="http://schemas.microsoft.com/office/drawing/2014/main" id="{6A2039B9-C983-9D4F-3397-866DE3A4BE2C}"/>
              </a:ext>
            </a:extLst>
          </p:cNvPr>
          <p:cNvSpPr>
            <a:spLocks noGrp="1"/>
          </p:cNvSpPr>
          <p:nvPr>
            <p:ph idx="1"/>
          </p:nvPr>
        </p:nvSpPr>
        <p:spPr>
          <a:xfrm>
            <a:off x="771525" y="1947332"/>
            <a:ext cx="10610850" cy="4180417"/>
          </a:xfrm>
        </p:spPr>
        <p:txBody>
          <a:bodyPr>
            <a:normAutofit fontScale="92500" lnSpcReduction="20000"/>
          </a:bodyPr>
          <a:lstStyle/>
          <a:p>
            <a:r>
              <a:rPr lang="en-US" dirty="0">
                <a:solidFill>
                  <a:schemeClr val="tx1"/>
                </a:solidFill>
                <a:latin typeface="+mj-lt"/>
                <a:ea typeface="Univerza Sans Light" panose="00000400000000000000" pitchFamily="2" charset="-18"/>
              </a:rPr>
              <a:t>If you are staying in Slovenia for more than 3 months you have to apply for the First Residence Permit (and report your temporary address if you are staying in a private flat) as soon as possible after the arrival.</a:t>
            </a:r>
          </a:p>
          <a:p>
            <a:r>
              <a:rPr lang="sl-SI" b="1" dirty="0" err="1">
                <a:latin typeface="+mj-lt"/>
                <a:ea typeface="Univerza Sans Light" panose="00000400000000000000" pitchFamily="2" charset="-18"/>
              </a:rPr>
              <a:t>See</a:t>
            </a:r>
            <a:r>
              <a:rPr lang="sl-SI" b="1" dirty="0">
                <a:latin typeface="+mj-lt"/>
                <a:ea typeface="Univerza Sans Light" panose="00000400000000000000" pitchFamily="2" charset="-18"/>
              </a:rPr>
              <a:t>: </a:t>
            </a:r>
            <a:r>
              <a:rPr lang="sl-SI" b="1" dirty="0">
                <a:latin typeface="+mj-lt"/>
                <a:ea typeface="Univerza Sans Light" panose="00000400000000000000" pitchFamily="2" charset="-18"/>
                <a:hlinkClick r:id="rId2"/>
              </a:rPr>
              <a:t>https://www.uni-lj.si/en/study/international-students/temporary-residence-permit</a:t>
            </a:r>
            <a:r>
              <a:rPr lang="sl-SI" b="1" dirty="0">
                <a:latin typeface="+mj-lt"/>
                <a:ea typeface="Univerza Sans Light" panose="00000400000000000000" pitchFamily="2" charset="-18"/>
              </a:rPr>
              <a:t> </a:t>
            </a:r>
          </a:p>
          <a:p>
            <a:endParaRPr lang="sl-SI" dirty="0">
              <a:latin typeface="+mj-lt"/>
              <a:ea typeface="Univerza Sans Light" panose="00000400000000000000" pitchFamily="2" charset="-18"/>
            </a:endParaRPr>
          </a:p>
          <a:p>
            <a:pPr marL="457200" indent="-457200">
              <a:buFont typeface="Wingdings" panose="05000000000000000000" pitchFamily="2" charset="2"/>
              <a:buChar char="à"/>
            </a:pPr>
            <a:r>
              <a:rPr lang="en-US" b="1" i="1" dirty="0">
                <a:solidFill>
                  <a:schemeClr val="tx1"/>
                </a:solidFill>
                <a:latin typeface="+mj-lt"/>
                <a:ea typeface="Univerza Sans" panose="00000600000000000000" pitchFamily="2" charset="-18"/>
                <a:sym typeface="Wingdings" panose="05000000000000000000" pitchFamily="2" charset="2"/>
              </a:rPr>
              <a:t>SPECIAL DESK FOR EXCHANGE STUDENTS from 2</a:t>
            </a:r>
            <a:r>
              <a:rPr lang="sl-SI" b="1" i="1" dirty="0">
                <a:solidFill>
                  <a:schemeClr val="tx1"/>
                </a:solidFill>
                <a:latin typeface="+mj-lt"/>
                <a:ea typeface="Univerza Sans" panose="00000600000000000000" pitchFamily="2" charset="-18"/>
                <a:sym typeface="Wingdings" panose="05000000000000000000" pitchFamily="2" charset="2"/>
              </a:rPr>
              <a:t>2</a:t>
            </a:r>
            <a:r>
              <a:rPr lang="en-US" b="1" i="1" dirty="0">
                <a:solidFill>
                  <a:schemeClr val="tx1"/>
                </a:solidFill>
                <a:latin typeface="+mj-lt"/>
                <a:ea typeface="Univerza Sans" panose="00000600000000000000" pitchFamily="2" charset="-18"/>
                <a:sym typeface="Wingdings" panose="05000000000000000000" pitchFamily="2" charset="2"/>
              </a:rPr>
              <a:t> September 202</a:t>
            </a:r>
            <a:r>
              <a:rPr lang="sl-SI" b="1" i="1" dirty="0">
                <a:solidFill>
                  <a:schemeClr val="tx1"/>
                </a:solidFill>
                <a:latin typeface="+mj-lt"/>
                <a:ea typeface="Univerza Sans" panose="00000600000000000000" pitchFamily="2" charset="-18"/>
                <a:sym typeface="Wingdings" panose="05000000000000000000" pitchFamily="2" charset="2"/>
              </a:rPr>
              <a:t>6</a:t>
            </a:r>
            <a:r>
              <a:rPr lang="en-US" b="1" i="1" dirty="0">
                <a:solidFill>
                  <a:schemeClr val="tx1"/>
                </a:solidFill>
                <a:latin typeface="+mj-lt"/>
                <a:ea typeface="Univerza Sans" panose="00000600000000000000" pitchFamily="2" charset="-18"/>
                <a:sym typeface="Wingdings" panose="05000000000000000000" pitchFamily="2" charset="2"/>
              </a:rPr>
              <a:t> until </a:t>
            </a:r>
            <a:r>
              <a:rPr lang="sl-SI" b="1" i="1" dirty="0">
                <a:solidFill>
                  <a:schemeClr val="tx1"/>
                </a:solidFill>
                <a:latin typeface="+mj-lt"/>
                <a:ea typeface="Univerza Sans" panose="00000600000000000000" pitchFamily="2" charset="-18"/>
                <a:sym typeface="Wingdings" panose="05000000000000000000" pitchFamily="2" charset="2"/>
              </a:rPr>
              <a:t>9</a:t>
            </a:r>
            <a:r>
              <a:rPr lang="en-US" b="1" i="1" dirty="0">
                <a:solidFill>
                  <a:schemeClr val="tx1"/>
                </a:solidFill>
                <a:latin typeface="+mj-lt"/>
                <a:ea typeface="Univerza Sans" panose="00000600000000000000" pitchFamily="2" charset="-18"/>
                <a:sym typeface="Wingdings" panose="05000000000000000000" pitchFamily="2" charset="2"/>
              </a:rPr>
              <a:t> October 202</a:t>
            </a:r>
            <a:r>
              <a:rPr lang="sl-SI" b="1" i="1" dirty="0">
                <a:solidFill>
                  <a:schemeClr val="tx1"/>
                </a:solidFill>
                <a:latin typeface="+mj-lt"/>
                <a:ea typeface="Univerza Sans" panose="00000600000000000000" pitchFamily="2" charset="-18"/>
                <a:sym typeface="Wingdings" panose="05000000000000000000" pitchFamily="2" charset="2"/>
              </a:rPr>
              <a:t>6</a:t>
            </a:r>
            <a:r>
              <a:rPr lang="en-US" b="1" i="1" dirty="0">
                <a:solidFill>
                  <a:schemeClr val="tx1"/>
                </a:solidFill>
                <a:latin typeface="+mj-lt"/>
                <a:ea typeface="Univerza Sans" panose="00000600000000000000" pitchFamily="2" charset="-18"/>
                <a:sym typeface="Wingdings" panose="05000000000000000000" pitchFamily="2" charset="2"/>
              </a:rPr>
              <a:t>, </a:t>
            </a:r>
            <a:r>
              <a:rPr lang="en-US" i="1" dirty="0">
                <a:solidFill>
                  <a:schemeClr val="tx1"/>
                </a:solidFill>
                <a:latin typeface="+mj-lt"/>
                <a:ea typeface="Univerza Sans" panose="00000600000000000000" pitchFamily="2" charset="-18"/>
                <a:sym typeface="Wingdings" panose="05000000000000000000" pitchFamily="2" charset="2"/>
              </a:rPr>
              <a:t>open: Monday, Tuesday and Wednesday from </a:t>
            </a:r>
            <a:r>
              <a:rPr lang="sl-SI" i="1" dirty="0">
                <a:solidFill>
                  <a:schemeClr val="tx1"/>
                </a:solidFill>
                <a:latin typeface="+mj-lt"/>
                <a:ea typeface="Univerza Sans" panose="00000600000000000000" pitchFamily="2" charset="-18"/>
                <a:sym typeface="Wingdings" panose="05000000000000000000" pitchFamily="2" charset="2"/>
              </a:rPr>
              <a:t>10</a:t>
            </a:r>
            <a:r>
              <a:rPr lang="en-US" i="1" dirty="0">
                <a:solidFill>
                  <a:schemeClr val="tx1"/>
                </a:solidFill>
                <a:latin typeface="+mj-lt"/>
                <a:ea typeface="Univerza Sans" panose="00000600000000000000" pitchFamily="2" charset="-18"/>
                <a:sym typeface="Wingdings" panose="05000000000000000000" pitchFamily="2" charset="2"/>
              </a:rPr>
              <a:t>am to 2pm</a:t>
            </a:r>
            <a:r>
              <a:rPr lang="sl-SI" i="1" dirty="0">
                <a:solidFill>
                  <a:schemeClr val="tx1"/>
                </a:solidFill>
                <a:latin typeface="+mj-lt"/>
                <a:ea typeface="Univerza Sans" panose="00000600000000000000" pitchFamily="2" charset="-18"/>
                <a:sym typeface="Wingdings" panose="05000000000000000000" pitchFamily="2" charset="2"/>
              </a:rPr>
              <a:t>, </a:t>
            </a:r>
            <a:r>
              <a:rPr lang="en-US" i="1" dirty="0">
                <a:solidFill>
                  <a:schemeClr val="tx1"/>
                </a:solidFill>
                <a:latin typeface="+mj-lt"/>
                <a:ea typeface="Univerza Sans" panose="00000600000000000000" pitchFamily="2" charset="-18"/>
                <a:sym typeface="Wingdings" panose="05000000000000000000" pitchFamily="2" charset="2"/>
              </a:rPr>
              <a:t>Friday from 9am to 12pm</a:t>
            </a:r>
            <a:endParaRPr lang="sl-SI" i="1" dirty="0">
              <a:solidFill>
                <a:schemeClr val="tx1"/>
              </a:solidFill>
              <a:latin typeface="+mj-lt"/>
              <a:ea typeface="Univerza Sans" panose="00000600000000000000" pitchFamily="2" charset="-18"/>
              <a:sym typeface="Wingdings" panose="05000000000000000000" pitchFamily="2" charset="2"/>
            </a:endParaRPr>
          </a:p>
          <a:p>
            <a:pPr marL="457200" indent="-457200">
              <a:buFont typeface="Wingdings" panose="05000000000000000000" pitchFamily="2" charset="2"/>
              <a:buChar char="à"/>
            </a:pPr>
            <a:r>
              <a:rPr lang="en-GB" i="1" dirty="0">
                <a:solidFill>
                  <a:schemeClr val="tx1"/>
                </a:solidFill>
                <a:latin typeface="+mj-lt"/>
                <a:ea typeface="Univerza Sans" panose="00000600000000000000" pitchFamily="2" charset="-18"/>
                <a:sym typeface="Wingdings" panose="05000000000000000000" pitchFamily="2" charset="2"/>
              </a:rPr>
              <a:t>During this period in which the Special desk is in operation, it is not necessary to book an appointment at the Administrative Unit. After October 9, you must make an appointment</a:t>
            </a:r>
            <a:endParaRPr lang="en-US" i="1" dirty="0">
              <a:solidFill>
                <a:schemeClr val="tx1"/>
              </a:solidFill>
              <a:latin typeface="+mj-lt"/>
              <a:ea typeface="Univerza Sans" panose="00000600000000000000" pitchFamily="2" charset="-18"/>
              <a:sym typeface="Wingdings" panose="05000000000000000000" pitchFamily="2" charset="2"/>
            </a:endParaRPr>
          </a:p>
          <a:p>
            <a:endParaRPr lang="sl-SI" i="1" dirty="0">
              <a:solidFill>
                <a:schemeClr val="tx1"/>
              </a:solidFill>
              <a:latin typeface="+mj-lt"/>
              <a:ea typeface="Univerza Sans Light" panose="00000400000000000000" pitchFamily="2" charset="-18"/>
            </a:endParaRPr>
          </a:p>
        </p:txBody>
      </p:sp>
      <p:sp>
        <p:nvSpPr>
          <p:cNvPr id="4" name="Označba mesta številke diapozitiva 3">
            <a:extLst>
              <a:ext uri="{FF2B5EF4-FFF2-40B4-BE49-F238E27FC236}">
                <a16:creationId xmlns:a16="http://schemas.microsoft.com/office/drawing/2014/main" id="{D5C4830C-C4A6-DD08-D7B0-279D4C99ED61}"/>
              </a:ext>
            </a:extLst>
          </p:cNvPr>
          <p:cNvSpPr>
            <a:spLocks noGrp="1"/>
          </p:cNvSpPr>
          <p:nvPr>
            <p:ph type="sldNum" sz="quarter" idx="12"/>
          </p:nvPr>
        </p:nvSpPr>
        <p:spPr/>
        <p:txBody>
          <a:bodyPr/>
          <a:lstStyle/>
          <a:p>
            <a:fld id="{BEF6EA49-1D49-4C98-B784-A96DA3E6E2D2}" type="slidenum">
              <a:rPr lang="sl-SI" smtClean="0"/>
              <a:pPr/>
              <a:t>9</a:t>
            </a:fld>
            <a:endParaRPr lang="sl-SI" dirty="0"/>
          </a:p>
        </p:txBody>
      </p:sp>
    </p:spTree>
    <p:extLst>
      <p:ext uri="{BB962C8B-B14F-4D97-AF65-F5344CB8AC3E}">
        <p14:creationId xmlns:p14="http://schemas.microsoft.com/office/powerpoint/2010/main" val="235761687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FD4CE9FF-E760-2750-0AC2-C91AB0E9908E}"/>
              </a:ext>
            </a:extLst>
          </p:cNvPr>
          <p:cNvSpPr>
            <a:spLocks noGrp="1"/>
          </p:cNvSpPr>
          <p:nvPr>
            <p:ph type="title"/>
          </p:nvPr>
        </p:nvSpPr>
        <p:spPr>
          <a:xfrm>
            <a:off x="771524" y="791797"/>
            <a:ext cx="6797675" cy="1476375"/>
          </a:xfrm>
        </p:spPr>
        <p:txBody>
          <a:bodyPr/>
          <a:lstStyle/>
          <a:p>
            <a:r>
              <a:rPr lang="en-US" dirty="0">
                <a:latin typeface="+mn-lt"/>
                <a:ea typeface="Univerza Sans" panose="00000600000000000000" pitchFamily="2" charset="-18"/>
              </a:rPr>
              <a:t>Student meals (from 1. 10. 202</a:t>
            </a:r>
            <a:r>
              <a:rPr lang="sl-SI" dirty="0">
                <a:latin typeface="+mn-lt"/>
                <a:ea typeface="Univerza Sans" panose="00000600000000000000" pitchFamily="2" charset="-18"/>
              </a:rPr>
              <a:t>6</a:t>
            </a:r>
            <a:r>
              <a:rPr lang="en-US" dirty="0">
                <a:latin typeface="+mn-lt"/>
                <a:ea typeface="Univerza Sans" panose="00000600000000000000" pitchFamily="2" charset="-18"/>
              </a:rPr>
              <a:t>)</a:t>
            </a:r>
            <a:endParaRPr lang="sl-SI" dirty="0">
              <a:latin typeface="+mn-lt"/>
              <a:ea typeface="Univerza Sans" panose="00000600000000000000" pitchFamily="2" charset="-18"/>
            </a:endParaRPr>
          </a:p>
        </p:txBody>
      </p:sp>
      <p:sp>
        <p:nvSpPr>
          <p:cNvPr id="3" name="Označba mesta vsebine 2">
            <a:extLst>
              <a:ext uri="{FF2B5EF4-FFF2-40B4-BE49-F238E27FC236}">
                <a16:creationId xmlns:a16="http://schemas.microsoft.com/office/drawing/2014/main" id="{6A2039B9-C983-9D4F-3397-866DE3A4BE2C}"/>
              </a:ext>
            </a:extLst>
          </p:cNvPr>
          <p:cNvSpPr>
            <a:spLocks noGrp="1"/>
          </p:cNvSpPr>
          <p:nvPr>
            <p:ph idx="1"/>
          </p:nvPr>
        </p:nvSpPr>
        <p:spPr>
          <a:xfrm>
            <a:off x="771524" y="2093720"/>
            <a:ext cx="10610850" cy="3972483"/>
          </a:xfrm>
        </p:spPr>
        <p:txBody>
          <a:bodyPr>
            <a:normAutofit fontScale="77500" lnSpcReduction="20000"/>
          </a:bodyPr>
          <a:lstStyle/>
          <a:p>
            <a:endParaRPr lang="en-US" dirty="0">
              <a:latin typeface="+mj-lt"/>
              <a:ea typeface="Univerza Sans Light" panose="00000400000000000000" pitchFamily="2" charset="-18"/>
            </a:endParaRPr>
          </a:p>
          <a:p>
            <a:endParaRPr lang="en-US" dirty="0">
              <a:latin typeface="+mj-lt"/>
              <a:ea typeface="Univerza Sans Light" panose="00000400000000000000" pitchFamily="2" charset="-18"/>
            </a:endParaRPr>
          </a:p>
          <a:p>
            <a:r>
              <a:rPr lang="en-US" b="1" dirty="0">
                <a:solidFill>
                  <a:schemeClr val="tx1"/>
                </a:solidFill>
                <a:latin typeface="+mj-lt"/>
                <a:ea typeface="Univerza Sans Light" panose="00000400000000000000" pitchFamily="2" charset="-18"/>
              </a:rPr>
              <a:t>Procedure:</a:t>
            </a:r>
          </a:p>
          <a:p>
            <a:pPr marL="514350" indent="-514350">
              <a:buFont typeface="+mj-lt"/>
              <a:buAutoNum type="arabicPeriod"/>
            </a:pPr>
            <a:r>
              <a:rPr lang="en-GB" dirty="0">
                <a:solidFill>
                  <a:schemeClr val="tx1"/>
                </a:solidFill>
                <a:latin typeface="+mj-lt"/>
                <a:ea typeface="Univerza Sans Light" panose="00000400000000000000" pitchFamily="2" charset="-18"/>
              </a:rPr>
              <a:t>You need your mobile phone with mobile data or Slovene SIM card. You can also get a special card used only for the food system, 1-2 days to be operative;</a:t>
            </a:r>
          </a:p>
          <a:p>
            <a:pPr marL="514350" indent="-514350">
              <a:buFont typeface="+mj-lt"/>
              <a:buAutoNum type="arabicPeriod"/>
            </a:pPr>
            <a:r>
              <a:rPr lang="en-GB" dirty="0">
                <a:solidFill>
                  <a:schemeClr val="tx1"/>
                </a:solidFill>
                <a:latin typeface="+mj-lt"/>
                <a:ea typeface="Univerza Sans Light" panose="00000400000000000000" pitchFamily="2" charset="-18"/>
              </a:rPr>
              <a:t>Register on-line: </a:t>
            </a:r>
            <a:r>
              <a:rPr lang="en-GB" dirty="0">
                <a:solidFill>
                  <a:schemeClr val="tx1"/>
                </a:solidFill>
                <a:latin typeface="+mj-lt"/>
                <a:ea typeface="Univerza Sans Light" panose="00000400000000000000" pitchFamily="2" charset="-18"/>
                <a:hlinkClick r:id="rId2"/>
              </a:rPr>
              <a:t>https://www.studentska-prehrana.si/en</a:t>
            </a:r>
            <a:r>
              <a:rPr lang="sl-SI" dirty="0">
                <a:solidFill>
                  <a:schemeClr val="tx1"/>
                </a:solidFill>
                <a:latin typeface="+mj-lt"/>
                <a:ea typeface="Univerza Sans Light" panose="00000400000000000000" pitchFamily="2" charset="-18"/>
              </a:rPr>
              <a:t> </a:t>
            </a:r>
            <a:endParaRPr lang="en-GB" dirty="0">
              <a:solidFill>
                <a:schemeClr val="tx1"/>
              </a:solidFill>
              <a:latin typeface="+mj-lt"/>
              <a:ea typeface="Univerza Sans Light" panose="00000400000000000000" pitchFamily="2" charset="-18"/>
            </a:endParaRPr>
          </a:p>
          <a:p>
            <a:pPr marL="514350" indent="-514350">
              <a:buFont typeface="+mj-lt"/>
              <a:buAutoNum type="arabicPeriod"/>
            </a:pPr>
            <a:r>
              <a:rPr lang="en-GB" dirty="0">
                <a:solidFill>
                  <a:schemeClr val="tx1"/>
                </a:solidFill>
                <a:latin typeface="+mj-lt"/>
                <a:ea typeface="Univerza Sans Light" panose="00000400000000000000" pitchFamily="2" charset="-18"/>
              </a:rPr>
              <a:t>For the final registration go to </a:t>
            </a:r>
            <a:r>
              <a:rPr lang="en-GB" b="1" dirty="0">
                <a:solidFill>
                  <a:schemeClr val="tx1"/>
                </a:solidFill>
                <a:latin typeface="+mj-lt"/>
                <a:ea typeface="Univerza Sans Light" panose="00000400000000000000" pitchFamily="2" charset="-18"/>
              </a:rPr>
              <a:t>INFO Point at </a:t>
            </a:r>
            <a:r>
              <a:rPr lang="en-GB" b="1" dirty="0" err="1">
                <a:solidFill>
                  <a:schemeClr val="tx1"/>
                </a:solidFill>
                <a:latin typeface="+mj-lt"/>
                <a:ea typeface="Univerza Sans Light" panose="00000400000000000000" pitchFamily="2" charset="-18"/>
              </a:rPr>
              <a:t>Pivovarniška</a:t>
            </a:r>
            <a:r>
              <a:rPr lang="en-GB" b="1" dirty="0">
                <a:solidFill>
                  <a:schemeClr val="tx1"/>
                </a:solidFill>
                <a:latin typeface="+mj-lt"/>
                <a:ea typeface="Univerza Sans Light" panose="00000400000000000000" pitchFamily="2" charset="-18"/>
              </a:rPr>
              <a:t> 6</a:t>
            </a:r>
            <a:r>
              <a:rPr lang="en-GB" dirty="0">
                <a:solidFill>
                  <a:schemeClr val="tx1"/>
                </a:solidFill>
                <a:latin typeface="+mj-lt"/>
                <a:ea typeface="Univerza Sans Light" panose="00000400000000000000" pitchFamily="2" charset="-18"/>
              </a:rPr>
              <a:t>, (Wed 9 am- 3.30 pm); </a:t>
            </a:r>
            <a:br>
              <a:rPr lang="sl-SI" dirty="0">
                <a:solidFill>
                  <a:schemeClr val="tx1"/>
                </a:solidFill>
                <a:latin typeface="+mj-lt"/>
                <a:ea typeface="Univerza Sans Light" panose="00000400000000000000" pitchFamily="2" charset="-18"/>
              </a:rPr>
            </a:br>
            <a:r>
              <a:rPr lang="en-GB" dirty="0">
                <a:solidFill>
                  <a:schemeClr val="tx1"/>
                </a:solidFill>
                <a:latin typeface="+mj-lt"/>
                <a:ea typeface="Univerza Sans Light" panose="00000400000000000000" pitchFamily="2" charset="-18"/>
              </a:rPr>
              <a:t>e-mail contact: </a:t>
            </a:r>
            <a:r>
              <a:rPr lang="en-GB" dirty="0">
                <a:solidFill>
                  <a:schemeClr val="tx1"/>
                </a:solidFill>
                <a:latin typeface="+mj-lt"/>
                <a:ea typeface="Univerza Sans Light" panose="00000400000000000000" pitchFamily="2" charset="-18"/>
                <a:hlinkClick r:id="rId3"/>
              </a:rPr>
              <a:t>studentska.prehrana@sou-lj.si</a:t>
            </a:r>
            <a:r>
              <a:rPr lang="sl-SI" dirty="0">
                <a:solidFill>
                  <a:schemeClr val="tx1"/>
                </a:solidFill>
                <a:latin typeface="+mj-lt"/>
                <a:ea typeface="Univerza Sans Light" panose="00000400000000000000" pitchFamily="2" charset="-18"/>
              </a:rPr>
              <a:t> </a:t>
            </a:r>
            <a:r>
              <a:rPr lang="en-GB" dirty="0">
                <a:solidFill>
                  <a:schemeClr val="tx1"/>
                </a:solidFill>
                <a:latin typeface="+mj-lt"/>
                <a:ea typeface="Univerza Sans Light" panose="00000400000000000000" pitchFamily="2" charset="-18"/>
              </a:rPr>
              <a:t>or ESN office (</a:t>
            </a:r>
            <a:r>
              <a:rPr lang="en-GB" dirty="0" err="1">
                <a:solidFill>
                  <a:schemeClr val="tx1"/>
                </a:solidFill>
                <a:latin typeface="+mj-lt"/>
                <a:ea typeface="Univerza Sans Light" panose="00000400000000000000" pitchFamily="2" charset="-18"/>
              </a:rPr>
              <a:t>Pivovarniška</a:t>
            </a:r>
            <a:r>
              <a:rPr lang="en-GB" dirty="0">
                <a:solidFill>
                  <a:schemeClr val="tx1"/>
                </a:solidFill>
                <a:latin typeface="+mj-lt"/>
                <a:ea typeface="Univerza Sans Light" panose="00000400000000000000" pitchFamily="2" charset="-18"/>
              </a:rPr>
              <a:t> 6 – pink </a:t>
            </a:r>
            <a:r>
              <a:rPr lang="en-GB" dirty="0" err="1">
                <a:solidFill>
                  <a:schemeClr val="tx1"/>
                </a:solidFill>
                <a:latin typeface="+mj-lt"/>
                <a:ea typeface="Univerza Sans Light" panose="00000400000000000000" pitchFamily="2" charset="-18"/>
              </a:rPr>
              <a:t>doorJ</a:t>
            </a:r>
            <a:r>
              <a:rPr lang="en-GB" dirty="0">
                <a:solidFill>
                  <a:schemeClr val="tx1"/>
                </a:solidFill>
                <a:latin typeface="+mj-lt"/>
                <a:ea typeface="Univerza Sans Light" panose="00000400000000000000" pitchFamily="2" charset="-18"/>
              </a:rPr>
              <a:t>)</a:t>
            </a:r>
          </a:p>
          <a:p>
            <a:pPr marL="514350" indent="-514350">
              <a:buFont typeface="+mj-lt"/>
              <a:buAutoNum type="arabicPeriod"/>
            </a:pPr>
            <a:r>
              <a:rPr lang="en-GB" dirty="0">
                <a:solidFill>
                  <a:schemeClr val="tx1"/>
                </a:solidFill>
                <a:latin typeface="+mj-lt"/>
                <a:ea typeface="Univerza Sans Light" panose="00000400000000000000" pitchFamily="2" charset="-18"/>
              </a:rPr>
              <a:t>You also need EMŠO number (unique personal number – 13 digit number starting with your date of birth ) – provided by the faculty- please contact your faculty coordinator . You will get app. 20 subsidies per month. </a:t>
            </a:r>
            <a:r>
              <a:rPr lang="en-GB" b="1" dirty="0">
                <a:solidFill>
                  <a:schemeClr val="tx1"/>
                </a:solidFill>
                <a:latin typeface="+mj-lt"/>
                <a:ea typeface="Univerza Sans Light" panose="00000400000000000000" pitchFamily="2" charset="-18"/>
              </a:rPr>
              <a:t>You can use the system twice a day (4 hours break between the meals), from 7 am until 12 pm, also during weekends </a:t>
            </a:r>
            <a:r>
              <a:rPr lang="en-GB" dirty="0">
                <a:solidFill>
                  <a:schemeClr val="tx1"/>
                </a:solidFill>
                <a:latin typeface="+mj-lt"/>
                <a:ea typeface="Univerza Sans Light" panose="00000400000000000000" pitchFamily="2" charset="-18"/>
              </a:rPr>
              <a:t>.</a:t>
            </a:r>
            <a:endParaRPr lang="en-US" dirty="0">
              <a:solidFill>
                <a:schemeClr val="tx1"/>
              </a:solidFill>
              <a:latin typeface="+mj-lt"/>
              <a:ea typeface="Univerza Sans Light" panose="00000400000000000000" pitchFamily="2" charset="-18"/>
            </a:endParaRPr>
          </a:p>
        </p:txBody>
      </p:sp>
      <p:sp>
        <p:nvSpPr>
          <p:cNvPr id="4" name="Označba mesta številke diapozitiva 3">
            <a:extLst>
              <a:ext uri="{FF2B5EF4-FFF2-40B4-BE49-F238E27FC236}">
                <a16:creationId xmlns:a16="http://schemas.microsoft.com/office/drawing/2014/main" id="{D5C4830C-C4A6-DD08-D7B0-279D4C99ED61}"/>
              </a:ext>
            </a:extLst>
          </p:cNvPr>
          <p:cNvSpPr>
            <a:spLocks noGrp="1"/>
          </p:cNvSpPr>
          <p:nvPr>
            <p:ph type="sldNum" sz="quarter" idx="12"/>
          </p:nvPr>
        </p:nvSpPr>
        <p:spPr/>
        <p:txBody>
          <a:bodyPr/>
          <a:lstStyle/>
          <a:p>
            <a:fld id="{BEF6EA49-1D49-4C98-B784-A96DA3E6E2D2}" type="slidenum">
              <a:rPr lang="sl-SI" smtClean="0"/>
              <a:pPr/>
              <a:t>10</a:t>
            </a:fld>
            <a:endParaRPr lang="sl-SI" dirty="0"/>
          </a:p>
        </p:txBody>
      </p:sp>
    </p:spTree>
    <p:extLst>
      <p:ext uri="{BB962C8B-B14F-4D97-AF65-F5344CB8AC3E}">
        <p14:creationId xmlns:p14="http://schemas.microsoft.com/office/powerpoint/2010/main" val="42383089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FD4CE9FF-E760-2750-0AC2-C91AB0E9908E}"/>
              </a:ext>
            </a:extLst>
          </p:cNvPr>
          <p:cNvSpPr>
            <a:spLocks noGrp="1"/>
          </p:cNvSpPr>
          <p:nvPr>
            <p:ph type="title"/>
          </p:nvPr>
        </p:nvSpPr>
        <p:spPr>
          <a:xfrm>
            <a:off x="771524" y="127975"/>
            <a:ext cx="6797675" cy="1476375"/>
          </a:xfrm>
        </p:spPr>
        <p:txBody>
          <a:bodyPr/>
          <a:lstStyle/>
          <a:p>
            <a:r>
              <a:rPr lang="en-US" dirty="0">
                <a:latin typeface="+mn-lt"/>
                <a:ea typeface="Univerza Sans" panose="00000600000000000000" pitchFamily="2" charset="-18"/>
              </a:rPr>
              <a:t>STUDENT BUS CARD </a:t>
            </a:r>
            <a:br>
              <a:rPr lang="en-US" dirty="0">
                <a:latin typeface="+mn-lt"/>
                <a:ea typeface="Univerza Sans" panose="00000600000000000000" pitchFamily="2" charset="-18"/>
              </a:rPr>
            </a:br>
            <a:r>
              <a:rPr lang="en-US" dirty="0">
                <a:latin typeface="+mn-lt"/>
                <a:ea typeface="Univerza Sans" panose="00000600000000000000" pitchFamily="2" charset="-18"/>
              </a:rPr>
              <a:t>(URBANA TIME CARD - green)</a:t>
            </a:r>
            <a:endParaRPr lang="sl-SI" dirty="0">
              <a:latin typeface="+mn-lt"/>
              <a:ea typeface="Univerza Sans" panose="00000600000000000000" pitchFamily="2" charset="-18"/>
            </a:endParaRPr>
          </a:p>
        </p:txBody>
      </p:sp>
      <p:sp>
        <p:nvSpPr>
          <p:cNvPr id="3" name="Označba mesta vsebine 2">
            <a:extLst>
              <a:ext uri="{FF2B5EF4-FFF2-40B4-BE49-F238E27FC236}">
                <a16:creationId xmlns:a16="http://schemas.microsoft.com/office/drawing/2014/main" id="{6A2039B9-C983-9D4F-3397-866DE3A4BE2C}"/>
              </a:ext>
            </a:extLst>
          </p:cNvPr>
          <p:cNvSpPr>
            <a:spLocks noGrp="1"/>
          </p:cNvSpPr>
          <p:nvPr>
            <p:ph idx="1"/>
          </p:nvPr>
        </p:nvSpPr>
        <p:spPr>
          <a:xfrm>
            <a:off x="771525" y="1947332"/>
            <a:ext cx="10610850" cy="4701296"/>
          </a:xfrm>
        </p:spPr>
        <p:txBody>
          <a:bodyPr>
            <a:normAutofit/>
          </a:bodyPr>
          <a:lstStyle/>
          <a:p>
            <a:pPr marL="342900" indent="-342900">
              <a:buFont typeface="Arial" panose="020B0604020202020204" pitchFamily="34" charset="0"/>
              <a:buChar char="•"/>
            </a:pPr>
            <a:r>
              <a:rPr lang="en-US" sz="2400" dirty="0">
                <a:solidFill>
                  <a:schemeClr val="tx1"/>
                </a:solidFill>
                <a:latin typeface="+mj-lt"/>
                <a:ea typeface="Univerza Sans Light" panose="00000400000000000000" pitchFamily="2" charset="-18"/>
              </a:rPr>
              <a:t>20 € per month (the pass is valid from the first day of the month until the first day of the next month, ex. 1 October -1 November)</a:t>
            </a:r>
          </a:p>
          <a:p>
            <a:pPr marL="342900" indent="-342900">
              <a:buFont typeface="Arial" panose="020B0604020202020204" pitchFamily="34" charset="0"/>
              <a:buChar char="•"/>
            </a:pPr>
            <a:r>
              <a:rPr lang="en-US" sz="2400" dirty="0">
                <a:solidFill>
                  <a:schemeClr val="tx1"/>
                </a:solidFill>
                <a:latin typeface="+mj-lt"/>
                <a:ea typeface="Univerza Sans Light" panose="00000400000000000000" pitchFamily="2" charset="-18"/>
              </a:rPr>
              <a:t>With your personal ID document or passport and equipped with EMŠO number, go to this address: </a:t>
            </a:r>
            <a:r>
              <a:rPr lang="en-US" sz="2400" dirty="0" err="1">
                <a:solidFill>
                  <a:schemeClr val="tx1"/>
                </a:solidFill>
                <a:latin typeface="+mj-lt"/>
                <a:ea typeface="Univerza Sans Light" panose="00000400000000000000" pitchFamily="2" charset="-18"/>
              </a:rPr>
              <a:t>Slovenska</a:t>
            </a:r>
            <a:r>
              <a:rPr lang="en-US" sz="2400" dirty="0">
                <a:solidFill>
                  <a:schemeClr val="tx1"/>
                </a:solidFill>
                <a:latin typeface="+mj-lt"/>
                <a:ea typeface="Univerza Sans Light" panose="00000400000000000000" pitchFamily="2" charset="-18"/>
              </a:rPr>
              <a:t> cesta 56, Ljubljana – office hours 8 am to 3.30 pm;  WED until 5pm; main Bus Station, </a:t>
            </a:r>
            <a:r>
              <a:rPr lang="en-US" sz="2400" dirty="0" err="1">
                <a:solidFill>
                  <a:schemeClr val="tx1"/>
                </a:solidFill>
                <a:latin typeface="+mj-lt"/>
                <a:ea typeface="Univerza Sans Light" panose="00000400000000000000" pitchFamily="2" charset="-18"/>
              </a:rPr>
              <a:t>Trg</a:t>
            </a:r>
            <a:r>
              <a:rPr lang="en-US" sz="2400" dirty="0">
                <a:solidFill>
                  <a:schemeClr val="tx1"/>
                </a:solidFill>
                <a:latin typeface="+mj-lt"/>
                <a:ea typeface="Univerza Sans Light" panose="00000400000000000000" pitchFamily="2" charset="-18"/>
              </a:rPr>
              <a:t> OF 4, 6 am – 8pm.</a:t>
            </a:r>
          </a:p>
          <a:p>
            <a:pPr marL="342900" indent="-342900">
              <a:buFont typeface="Arial" panose="020B0604020202020204" pitchFamily="34" charset="0"/>
              <a:buChar char="•"/>
            </a:pPr>
            <a:r>
              <a:rPr lang="en-US" sz="2400" dirty="0">
                <a:solidFill>
                  <a:schemeClr val="tx1"/>
                </a:solidFill>
                <a:latin typeface="+mj-lt"/>
                <a:ea typeface="Univerza Sans Light" panose="00000400000000000000" pitchFamily="2" charset="-18"/>
              </a:rPr>
              <a:t>If you think you will not use the bus often, you can get Urbana value card – yellow (one ride costs 1.</a:t>
            </a:r>
            <a:r>
              <a:rPr lang="sl-SI" sz="2400" dirty="0">
                <a:solidFill>
                  <a:schemeClr val="tx1"/>
                </a:solidFill>
                <a:latin typeface="+mj-lt"/>
                <a:ea typeface="Univerza Sans Light" panose="00000400000000000000" pitchFamily="2" charset="-18"/>
              </a:rPr>
              <a:t>5</a:t>
            </a:r>
            <a:r>
              <a:rPr lang="en-US" sz="2400" dirty="0">
                <a:solidFill>
                  <a:schemeClr val="tx1"/>
                </a:solidFill>
                <a:latin typeface="+mj-lt"/>
                <a:ea typeface="Univerza Sans Light" panose="00000400000000000000" pitchFamily="2" charset="-18"/>
              </a:rPr>
              <a:t>0€) – you can purchase it in any kiosk or at the post office. The card itself costs 2€. </a:t>
            </a:r>
            <a:br>
              <a:rPr lang="sl-SI" sz="2400" dirty="0">
                <a:latin typeface="+mj-lt"/>
                <a:ea typeface="Univerza Sans Light" panose="00000400000000000000" pitchFamily="2" charset="-18"/>
              </a:rPr>
            </a:br>
            <a:r>
              <a:rPr lang="en-US" sz="2400" dirty="0">
                <a:latin typeface="+mj-lt"/>
                <a:ea typeface="Univerza Sans Light" panose="00000400000000000000" pitchFamily="2" charset="-18"/>
                <a:hlinkClick r:id="rId2"/>
              </a:rPr>
              <a:t>http://www.jhl.si/en/single-city-card-urbana</a:t>
            </a:r>
            <a:r>
              <a:rPr lang="sl-SI" sz="2400" dirty="0">
                <a:latin typeface="+mj-lt"/>
                <a:ea typeface="Univerza Sans Light" panose="00000400000000000000" pitchFamily="2" charset="-18"/>
              </a:rPr>
              <a:t> </a:t>
            </a:r>
            <a:r>
              <a:rPr lang="en-US" sz="2400" dirty="0">
                <a:latin typeface="+mj-lt"/>
                <a:ea typeface="Univerza Sans Light" panose="00000400000000000000" pitchFamily="2" charset="-18"/>
              </a:rPr>
              <a:t> </a:t>
            </a:r>
            <a:endParaRPr lang="sl-SI" sz="2400" dirty="0">
              <a:latin typeface="+mj-lt"/>
              <a:ea typeface="Univerza Sans Light" panose="00000400000000000000" pitchFamily="2" charset="-18"/>
            </a:endParaRPr>
          </a:p>
          <a:p>
            <a:pPr marL="342900" indent="-342900">
              <a:buFont typeface="Arial" panose="020B0604020202020204" pitchFamily="34" charset="0"/>
              <a:buChar char="•"/>
            </a:pPr>
            <a:endParaRPr lang="sl-SI" sz="2400" dirty="0">
              <a:latin typeface="+mj-lt"/>
              <a:ea typeface="Univerza Sans Light" panose="00000400000000000000" pitchFamily="2" charset="-18"/>
            </a:endParaRPr>
          </a:p>
          <a:p>
            <a:pPr marL="342900" indent="-342900">
              <a:buFont typeface="Arial" panose="020B0604020202020204" pitchFamily="34" charset="0"/>
              <a:buChar char="•"/>
            </a:pPr>
            <a:r>
              <a:rPr lang="en-US" sz="2400" b="1" u="sng" dirty="0">
                <a:latin typeface="+mj-lt"/>
                <a:ea typeface="Univerza Sans Light" panose="00000400000000000000" pitchFamily="2" charset="-18"/>
              </a:rPr>
              <a:t>PLEASE start arranging only from 1 October on! </a:t>
            </a:r>
          </a:p>
          <a:p>
            <a:pPr marL="342900" indent="-342900">
              <a:buFont typeface="Arial" panose="020B0604020202020204" pitchFamily="34" charset="0"/>
              <a:buChar char="•"/>
            </a:pPr>
            <a:endParaRPr lang="sl-SI" sz="2400" dirty="0">
              <a:latin typeface="Univerza Sans Light" panose="00000400000000000000" pitchFamily="2" charset="-18"/>
              <a:ea typeface="Univerza Sans Light" panose="00000400000000000000" pitchFamily="2" charset="-18"/>
            </a:endParaRPr>
          </a:p>
        </p:txBody>
      </p:sp>
      <p:sp>
        <p:nvSpPr>
          <p:cNvPr id="4" name="Označba mesta številke diapozitiva 3">
            <a:extLst>
              <a:ext uri="{FF2B5EF4-FFF2-40B4-BE49-F238E27FC236}">
                <a16:creationId xmlns:a16="http://schemas.microsoft.com/office/drawing/2014/main" id="{D5C4830C-C4A6-DD08-D7B0-279D4C99ED61}"/>
              </a:ext>
            </a:extLst>
          </p:cNvPr>
          <p:cNvSpPr>
            <a:spLocks noGrp="1"/>
          </p:cNvSpPr>
          <p:nvPr>
            <p:ph type="sldNum" sz="quarter" idx="12"/>
          </p:nvPr>
        </p:nvSpPr>
        <p:spPr/>
        <p:txBody>
          <a:bodyPr/>
          <a:lstStyle/>
          <a:p>
            <a:fld id="{BEF6EA49-1D49-4C98-B784-A96DA3E6E2D2}" type="slidenum">
              <a:rPr lang="sl-SI" smtClean="0"/>
              <a:pPr/>
              <a:t>11</a:t>
            </a:fld>
            <a:endParaRPr lang="sl-SI" dirty="0"/>
          </a:p>
        </p:txBody>
      </p:sp>
    </p:spTree>
    <p:extLst>
      <p:ext uri="{BB962C8B-B14F-4D97-AF65-F5344CB8AC3E}">
        <p14:creationId xmlns:p14="http://schemas.microsoft.com/office/powerpoint/2010/main" val="340057453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A7B23C76-9A2F-116E-0581-C8B83EFEB73F}"/>
              </a:ext>
            </a:extLst>
          </p:cNvPr>
          <p:cNvSpPr>
            <a:spLocks noGrp="1"/>
          </p:cNvSpPr>
          <p:nvPr>
            <p:ph type="title"/>
          </p:nvPr>
        </p:nvSpPr>
        <p:spPr>
          <a:xfrm>
            <a:off x="771525" y="866163"/>
            <a:ext cx="5400674" cy="592668"/>
          </a:xfrm>
        </p:spPr>
        <p:txBody>
          <a:bodyPr>
            <a:normAutofit/>
          </a:bodyPr>
          <a:lstStyle/>
          <a:p>
            <a:r>
              <a:rPr lang="sl-SI" sz="3600" dirty="0" err="1">
                <a:latin typeface="+mn-lt"/>
                <a:ea typeface="Univerza Sans" panose="00000600000000000000" pitchFamily="2" charset="-18"/>
              </a:rPr>
              <a:t>Health</a:t>
            </a:r>
            <a:r>
              <a:rPr lang="sl-SI" sz="3600" dirty="0">
                <a:latin typeface="+mn-lt"/>
                <a:ea typeface="Univerza Sans" panose="00000600000000000000" pitchFamily="2" charset="-18"/>
              </a:rPr>
              <a:t> </a:t>
            </a:r>
            <a:r>
              <a:rPr lang="sl-SI" sz="3600" dirty="0" err="1">
                <a:latin typeface="+mn-lt"/>
                <a:ea typeface="Univerza Sans" panose="00000600000000000000" pitchFamily="2" charset="-18"/>
              </a:rPr>
              <a:t>problems</a:t>
            </a:r>
            <a:endParaRPr lang="sl-SI" sz="3600" dirty="0">
              <a:latin typeface="+mn-lt"/>
              <a:ea typeface="Univerza Sans" panose="00000600000000000000" pitchFamily="2" charset="-18"/>
            </a:endParaRPr>
          </a:p>
        </p:txBody>
      </p:sp>
      <p:sp>
        <p:nvSpPr>
          <p:cNvPr id="3" name="Označba mesta vsebine 2">
            <a:extLst>
              <a:ext uri="{FF2B5EF4-FFF2-40B4-BE49-F238E27FC236}">
                <a16:creationId xmlns:a16="http://schemas.microsoft.com/office/drawing/2014/main" id="{6C9515CC-E268-B12A-58CB-7E78C677A2CA}"/>
              </a:ext>
            </a:extLst>
          </p:cNvPr>
          <p:cNvSpPr>
            <a:spLocks noGrp="1"/>
          </p:cNvSpPr>
          <p:nvPr>
            <p:ph idx="1"/>
          </p:nvPr>
        </p:nvSpPr>
        <p:spPr>
          <a:xfrm>
            <a:off x="771525" y="1693333"/>
            <a:ext cx="10610850" cy="4298504"/>
          </a:xfrm>
        </p:spPr>
        <p:txBody>
          <a:bodyPr>
            <a:normAutofit fontScale="92500" lnSpcReduction="20000"/>
          </a:bodyPr>
          <a:lstStyle/>
          <a:p>
            <a:r>
              <a:rPr lang="en-US" dirty="0">
                <a:solidFill>
                  <a:schemeClr val="tx1"/>
                </a:solidFill>
                <a:latin typeface="+mj-lt"/>
                <a:ea typeface="Univerza Sans Light" panose="00000400000000000000" pitchFamily="2" charset="-18"/>
              </a:rPr>
              <a:t>If you get sick or have a toothache, you should visit:</a:t>
            </a:r>
          </a:p>
          <a:p>
            <a:r>
              <a:rPr lang="en-US" b="1" i="1" dirty="0">
                <a:solidFill>
                  <a:schemeClr val="tx1"/>
                </a:solidFill>
                <a:latin typeface="+mj-lt"/>
                <a:ea typeface="Univerza Sans Light" panose="00000400000000000000" pitchFamily="2" charset="-18"/>
              </a:rPr>
              <a:t>ZDRAVSTVENI DOM ZA ŠTUDENTE (Health Centre for students)</a:t>
            </a:r>
            <a:endParaRPr lang="sl-SI" b="1" i="1" dirty="0">
              <a:solidFill>
                <a:schemeClr val="tx1"/>
              </a:solidFill>
              <a:latin typeface="+mj-lt"/>
              <a:ea typeface="Univerza Sans Light" panose="00000400000000000000" pitchFamily="2" charset="-18"/>
            </a:endParaRPr>
          </a:p>
          <a:p>
            <a:r>
              <a:rPr lang="en-GB" dirty="0">
                <a:hlinkClick r:id="rId2"/>
              </a:rPr>
              <a:t>International Students - </a:t>
            </a:r>
            <a:r>
              <a:rPr lang="en-GB" dirty="0" err="1">
                <a:hlinkClick r:id="rId2"/>
              </a:rPr>
              <a:t>Zdravstveni</a:t>
            </a:r>
            <a:r>
              <a:rPr lang="en-GB" dirty="0">
                <a:hlinkClick r:id="rId2"/>
              </a:rPr>
              <a:t> </a:t>
            </a:r>
            <a:r>
              <a:rPr lang="en-GB" dirty="0" err="1">
                <a:hlinkClick r:id="rId2"/>
              </a:rPr>
              <a:t>dom</a:t>
            </a:r>
            <a:r>
              <a:rPr lang="en-GB" dirty="0">
                <a:hlinkClick r:id="rId2"/>
              </a:rPr>
              <a:t> za </a:t>
            </a:r>
            <a:r>
              <a:rPr lang="en-GB" dirty="0" err="1">
                <a:hlinkClick r:id="rId2"/>
              </a:rPr>
              <a:t>študente</a:t>
            </a:r>
            <a:r>
              <a:rPr lang="en-GB" dirty="0">
                <a:hlinkClick r:id="rId2"/>
              </a:rPr>
              <a:t> </a:t>
            </a:r>
            <a:r>
              <a:rPr lang="en-GB" dirty="0" err="1">
                <a:hlinkClick r:id="rId2"/>
              </a:rPr>
              <a:t>Univerze</a:t>
            </a:r>
            <a:r>
              <a:rPr lang="en-GB" dirty="0">
                <a:hlinkClick r:id="rId2"/>
              </a:rPr>
              <a:t> v </a:t>
            </a:r>
            <a:r>
              <a:rPr lang="en-GB" dirty="0" err="1">
                <a:hlinkClick r:id="rId2"/>
              </a:rPr>
              <a:t>Ljubljani</a:t>
            </a:r>
            <a:endParaRPr lang="en-US" dirty="0">
              <a:solidFill>
                <a:schemeClr val="tx1"/>
              </a:solidFill>
              <a:latin typeface="+mj-lt"/>
              <a:ea typeface="Univerza Sans Light" panose="00000400000000000000" pitchFamily="2" charset="-18"/>
            </a:endParaRPr>
          </a:p>
          <a:p>
            <a:r>
              <a:rPr lang="en-US" dirty="0" err="1">
                <a:solidFill>
                  <a:schemeClr val="tx1"/>
                </a:solidFill>
                <a:latin typeface="+mj-lt"/>
                <a:ea typeface="Univerza Sans Light" panose="00000400000000000000" pitchFamily="2" charset="-18"/>
              </a:rPr>
              <a:t>Aškerčeva</a:t>
            </a:r>
            <a:r>
              <a:rPr lang="en-US" dirty="0">
                <a:solidFill>
                  <a:schemeClr val="tx1"/>
                </a:solidFill>
                <a:latin typeface="+mj-lt"/>
                <a:ea typeface="Univerza Sans Light" panose="00000400000000000000" pitchFamily="2" charset="-18"/>
              </a:rPr>
              <a:t> 4, 1000 Ljubljana</a:t>
            </a:r>
          </a:p>
          <a:p>
            <a:endParaRPr lang="en-US" dirty="0">
              <a:solidFill>
                <a:schemeClr val="tx1"/>
              </a:solidFill>
              <a:latin typeface="+mj-lt"/>
              <a:ea typeface="Univerza Sans Light" panose="00000400000000000000" pitchFamily="2" charset="-18"/>
            </a:endParaRPr>
          </a:p>
          <a:p>
            <a:r>
              <a:rPr lang="en-US" dirty="0">
                <a:solidFill>
                  <a:schemeClr val="tx1"/>
                </a:solidFill>
                <a:latin typeface="+mj-lt"/>
                <a:ea typeface="Univerza Sans Light" panose="00000400000000000000" pitchFamily="2" charset="-18"/>
              </a:rPr>
              <a:t>Choose a doctor from the list on the web page and call for an appointment or book it online</a:t>
            </a:r>
            <a:r>
              <a:rPr lang="sl-SI" dirty="0">
                <a:solidFill>
                  <a:schemeClr val="tx1"/>
                </a:solidFill>
                <a:latin typeface="+mj-lt"/>
                <a:ea typeface="Univerza Sans Light" panose="00000400000000000000" pitchFamily="2" charset="-18"/>
              </a:rPr>
              <a:t> </a:t>
            </a:r>
            <a:r>
              <a:rPr lang="en-US" dirty="0">
                <a:solidFill>
                  <a:schemeClr val="tx1"/>
                </a:solidFill>
                <a:latin typeface="+mj-lt"/>
                <a:ea typeface="Univerza Sans Light" panose="00000400000000000000" pitchFamily="2" charset="-18"/>
              </a:rPr>
              <a:t>(</a:t>
            </a:r>
            <a:r>
              <a:rPr lang="en-US" dirty="0">
                <a:solidFill>
                  <a:schemeClr val="tx1"/>
                </a:solidFill>
                <a:latin typeface="+mj-lt"/>
                <a:ea typeface="Univerza Sans Light" panose="00000400000000000000" pitchFamily="2" charset="-18"/>
                <a:hlinkClick r:id="rId3">
                  <a:extLst>
                    <a:ext uri="{A12FA001-AC4F-418D-AE19-62706E023703}">
                      <ahyp:hlinkClr xmlns:ahyp="http://schemas.microsoft.com/office/drawing/2018/hyperlinkcolor" val="tx"/>
                    </a:ext>
                  </a:extLst>
                </a:hlinkClick>
              </a:rPr>
              <a:t>https://www.zdstudenti.si/en/information-for-patients/appointments/</a:t>
            </a:r>
            <a:r>
              <a:rPr lang="en-US" dirty="0">
                <a:solidFill>
                  <a:schemeClr val="tx1"/>
                </a:solidFill>
                <a:latin typeface="+mj-lt"/>
                <a:ea typeface="Univerza Sans Light" panose="00000400000000000000" pitchFamily="2" charset="-18"/>
              </a:rPr>
              <a:t>). </a:t>
            </a:r>
            <a:endParaRPr lang="sl-SI" dirty="0">
              <a:solidFill>
                <a:schemeClr val="tx1"/>
              </a:solidFill>
              <a:latin typeface="+mj-lt"/>
              <a:ea typeface="Univerza Sans Light" panose="00000400000000000000" pitchFamily="2" charset="-18"/>
            </a:endParaRPr>
          </a:p>
          <a:p>
            <a:r>
              <a:rPr lang="en-US" dirty="0">
                <a:solidFill>
                  <a:schemeClr val="tx1"/>
                </a:solidFill>
                <a:latin typeface="+mj-lt"/>
                <a:ea typeface="Univerza Sans Light" panose="00000400000000000000" pitchFamily="2" charset="-18"/>
              </a:rPr>
              <a:t>You need to bring your European Health Insurance Card or your insurance policy! </a:t>
            </a:r>
          </a:p>
          <a:p>
            <a:endParaRPr lang="sl-SI" dirty="0">
              <a:latin typeface="Univerza Sans Light" panose="00000400000000000000" pitchFamily="2" charset="-18"/>
              <a:ea typeface="Univerza Sans Light" panose="00000400000000000000" pitchFamily="2" charset="-18"/>
            </a:endParaRPr>
          </a:p>
        </p:txBody>
      </p:sp>
      <p:sp>
        <p:nvSpPr>
          <p:cNvPr id="4" name="Označba mesta številke diapozitiva 3">
            <a:extLst>
              <a:ext uri="{FF2B5EF4-FFF2-40B4-BE49-F238E27FC236}">
                <a16:creationId xmlns:a16="http://schemas.microsoft.com/office/drawing/2014/main" id="{31436168-8759-0AF1-21D2-292EAC5F1022}"/>
              </a:ext>
            </a:extLst>
          </p:cNvPr>
          <p:cNvSpPr>
            <a:spLocks noGrp="1"/>
          </p:cNvSpPr>
          <p:nvPr>
            <p:ph type="sldNum" sz="quarter" idx="12"/>
          </p:nvPr>
        </p:nvSpPr>
        <p:spPr/>
        <p:txBody>
          <a:bodyPr/>
          <a:lstStyle/>
          <a:p>
            <a:fld id="{BEF6EA49-1D49-4C98-B784-A96DA3E6E2D2}" type="slidenum">
              <a:rPr lang="sl-SI" smtClean="0"/>
              <a:pPr/>
              <a:t>12</a:t>
            </a:fld>
            <a:endParaRPr lang="sl-SI" dirty="0"/>
          </a:p>
        </p:txBody>
      </p:sp>
    </p:spTree>
    <p:extLst>
      <p:ext uri="{BB962C8B-B14F-4D97-AF65-F5344CB8AC3E}">
        <p14:creationId xmlns:p14="http://schemas.microsoft.com/office/powerpoint/2010/main" val="236866704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značba mesta številke diapozitiva 3">
            <a:extLst>
              <a:ext uri="{FF2B5EF4-FFF2-40B4-BE49-F238E27FC236}">
                <a16:creationId xmlns:a16="http://schemas.microsoft.com/office/drawing/2014/main" id="{DD22F201-8951-1046-48BC-7FEB1C6A1ACD}"/>
              </a:ext>
            </a:extLst>
          </p:cNvPr>
          <p:cNvSpPr>
            <a:spLocks noGrp="1"/>
          </p:cNvSpPr>
          <p:nvPr>
            <p:ph type="sldNum" sz="quarter" idx="12"/>
          </p:nvPr>
        </p:nvSpPr>
        <p:spPr/>
        <p:txBody>
          <a:bodyPr/>
          <a:lstStyle/>
          <a:p>
            <a:fld id="{BEF6EA49-1D49-4C98-B784-A96DA3E6E2D2}" type="slidenum">
              <a:rPr lang="sl-SI" smtClean="0"/>
              <a:pPr/>
              <a:t>13</a:t>
            </a:fld>
            <a:endParaRPr lang="sl-SI" dirty="0"/>
          </a:p>
        </p:txBody>
      </p:sp>
      <p:pic>
        <p:nvPicPr>
          <p:cNvPr id="12" name="Označba mesta slike 11">
            <a:extLst>
              <a:ext uri="{FF2B5EF4-FFF2-40B4-BE49-F238E27FC236}">
                <a16:creationId xmlns:a16="http://schemas.microsoft.com/office/drawing/2014/main" id="{9DC9A639-A9E6-531A-D83E-44C23BA50AFC}"/>
              </a:ext>
            </a:extLst>
          </p:cNvPr>
          <p:cNvPicPr>
            <a:picLocks noGrp="1" noChangeAspect="1"/>
          </p:cNvPicPr>
          <p:nvPr>
            <p:ph type="pic" sz="quarter" idx="13"/>
          </p:nvPr>
        </p:nvPicPr>
        <p:blipFill rotWithShape="1">
          <a:blip r:embed="rId2">
            <a:extLst>
              <a:ext uri="{28A0092B-C50C-407E-A947-70E740481C1C}">
                <a14:useLocalDpi xmlns:a14="http://schemas.microsoft.com/office/drawing/2010/main" val="0"/>
              </a:ext>
            </a:extLst>
          </a:blip>
          <a:srcRect l="26717" r="22651"/>
          <a:stretch/>
        </p:blipFill>
        <p:spPr>
          <a:xfrm>
            <a:off x="-1" y="0"/>
            <a:ext cx="5209310" cy="6858000"/>
          </a:xfrm>
        </p:spPr>
      </p:pic>
      <p:sp>
        <p:nvSpPr>
          <p:cNvPr id="7" name="Označba mesta besedila 6">
            <a:extLst>
              <a:ext uri="{FF2B5EF4-FFF2-40B4-BE49-F238E27FC236}">
                <a16:creationId xmlns:a16="http://schemas.microsoft.com/office/drawing/2014/main" id="{7F1A3BC4-0A7A-1528-FD6D-08C12AB656BC}"/>
              </a:ext>
            </a:extLst>
          </p:cNvPr>
          <p:cNvSpPr>
            <a:spLocks noGrp="1"/>
          </p:cNvSpPr>
          <p:nvPr>
            <p:ph type="body" sz="quarter" idx="15"/>
          </p:nvPr>
        </p:nvSpPr>
        <p:spPr>
          <a:xfrm>
            <a:off x="6077527" y="953222"/>
            <a:ext cx="4446866" cy="1090035"/>
          </a:xfrm>
        </p:spPr>
        <p:txBody>
          <a:bodyPr>
            <a:normAutofit fontScale="85000" lnSpcReduction="10000"/>
          </a:bodyPr>
          <a:lstStyle/>
          <a:p>
            <a:r>
              <a:rPr lang="sl-SI" dirty="0">
                <a:latin typeface="+mn-lt"/>
                <a:ea typeface="Univerza Sans" panose="00000600000000000000" pitchFamily="2" charset="-18"/>
              </a:rPr>
              <a:t>S</a:t>
            </a:r>
            <a:r>
              <a:rPr lang="en-US" dirty="0">
                <a:latin typeface="+mn-lt"/>
                <a:ea typeface="Univerza Sans" panose="00000600000000000000" pitchFamily="2" charset="-18"/>
              </a:rPr>
              <a:t>elf-service bike borrowing system “</a:t>
            </a:r>
            <a:r>
              <a:rPr lang="en-US" dirty="0" err="1">
                <a:latin typeface="+mn-lt"/>
                <a:ea typeface="Univerza Sans" panose="00000600000000000000" pitchFamily="2" charset="-18"/>
              </a:rPr>
              <a:t>BICIKElj</a:t>
            </a:r>
            <a:r>
              <a:rPr lang="en-US" dirty="0">
                <a:latin typeface="+mn-lt"/>
                <a:ea typeface="Univerza Sans" panose="00000600000000000000" pitchFamily="2" charset="-18"/>
              </a:rPr>
              <a:t>” for only 3 EUR/year</a:t>
            </a:r>
            <a:endParaRPr lang="sl-SI" dirty="0">
              <a:latin typeface="+mn-lt"/>
              <a:ea typeface="Univerza Sans" panose="00000600000000000000" pitchFamily="2" charset="-18"/>
            </a:endParaRPr>
          </a:p>
        </p:txBody>
      </p:sp>
      <p:sp>
        <p:nvSpPr>
          <p:cNvPr id="9" name="Označba mesta vsebine 8">
            <a:extLst>
              <a:ext uri="{FF2B5EF4-FFF2-40B4-BE49-F238E27FC236}">
                <a16:creationId xmlns:a16="http://schemas.microsoft.com/office/drawing/2014/main" id="{B56B61EE-822D-7B52-EA4D-C4ADCE780E54}"/>
              </a:ext>
            </a:extLst>
          </p:cNvPr>
          <p:cNvSpPr>
            <a:spLocks noGrp="1"/>
          </p:cNvSpPr>
          <p:nvPr>
            <p:ph sz="half" idx="14"/>
          </p:nvPr>
        </p:nvSpPr>
        <p:spPr>
          <a:xfrm>
            <a:off x="6077527" y="2269066"/>
            <a:ext cx="4684258" cy="3722159"/>
          </a:xfrm>
        </p:spPr>
        <p:txBody>
          <a:bodyPr>
            <a:normAutofit/>
          </a:bodyPr>
          <a:lstStyle/>
          <a:p>
            <a:pPr marL="0" indent="0">
              <a:buNone/>
            </a:pPr>
            <a:r>
              <a:rPr lang="en-US" sz="2400" dirty="0">
                <a:solidFill>
                  <a:schemeClr val="tx1"/>
                </a:solidFill>
                <a:latin typeface="+mj-lt"/>
                <a:ea typeface="Univerza Sans Light" panose="00000400000000000000" pitchFamily="2" charset="-18"/>
              </a:rPr>
              <a:t>Easiest way to travel around Ljubljana is with free-of-charge bicycle rental </a:t>
            </a:r>
            <a:r>
              <a:rPr lang="en-US" sz="2400" dirty="0" err="1">
                <a:solidFill>
                  <a:schemeClr val="tx1"/>
                </a:solidFill>
                <a:latin typeface="+mj-lt"/>
                <a:ea typeface="Univerza Sans Light" panose="00000400000000000000" pitchFamily="2" charset="-18"/>
              </a:rPr>
              <a:t>Bicikelj</a:t>
            </a:r>
            <a:r>
              <a:rPr lang="en-US" sz="2400" dirty="0">
                <a:solidFill>
                  <a:schemeClr val="tx1"/>
                </a:solidFill>
                <a:latin typeface="+mj-lt"/>
                <a:ea typeface="Univerza Sans Light" panose="00000400000000000000" pitchFamily="2" charset="-18"/>
              </a:rPr>
              <a:t>, it requires prior registration at </a:t>
            </a:r>
            <a:r>
              <a:rPr lang="en-US" sz="2400" dirty="0">
                <a:solidFill>
                  <a:schemeClr val="tx1"/>
                </a:solidFill>
                <a:latin typeface="+mj-lt"/>
                <a:ea typeface="Univerza Sans Light" panose="00000400000000000000" pitchFamily="2" charset="-18"/>
                <a:hlinkClick r:id="rId3"/>
              </a:rPr>
              <a:t>http://en.bicikelj.si/</a:t>
            </a:r>
            <a:r>
              <a:rPr lang="sl-SI" sz="2400" dirty="0">
                <a:solidFill>
                  <a:schemeClr val="tx1"/>
                </a:solidFill>
                <a:latin typeface="+mj-lt"/>
                <a:ea typeface="Univerza Sans Light" panose="00000400000000000000" pitchFamily="2" charset="-18"/>
              </a:rPr>
              <a:t> </a:t>
            </a:r>
            <a:r>
              <a:rPr lang="en-US" sz="2400" dirty="0">
                <a:solidFill>
                  <a:schemeClr val="tx1"/>
                </a:solidFill>
                <a:latin typeface="+mj-lt"/>
                <a:ea typeface="Univerza Sans Light" panose="00000400000000000000" pitchFamily="2" charset="-18"/>
              </a:rPr>
              <a:t>and any kind of Urbana card.</a:t>
            </a:r>
          </a:p>
          <a:p>
            <a:pPr marL="0" indent="0">
              <a:buNone/>
            </a:pPr>
            <a:endParaRPr lang="sl-SI" dirty="0">
              <a:solidFill>
                <a:schemeClr val="tx1"/>
              </a:solidFill>
              <a:latin typeface="Univerza Sans Light" panose="00000400000000000000" pitchFamily="2" charset="-18"/>
              <a:ea typeface="Univerza Sans Light" panose="00000400000000000000" pitchFamily="2" charset="-18"/>
            </a:endParaRPr>
          </a:p>
        </p:txBody>
      </p:sp>
      <p:sp>
        <p:nvSpPr>
          <p:cNvPr id="11" name="Označba mesta besedila 10">
            <a:extLst>
              <a:ext uri="{FF2B5EF4-FFF2-40B4-BE49-F238E27FC236}">
                <a16:creationId xmlns:a16="http://schemas.microsoft.com/office/drawing/2014/main" id="{F70FE865-DDE6-82CB-5B4E-C810D691EB34}"/>
              </a:ext>
            </a:extLst>
          </p:cNvPr>
          <p:cNvSpPr>
            <a:spLocks noGrp="1"/>
          </p:cNvSpPr>
          <p:nvPr>
            <p:ph type="body" sz="quarter" idx="16"/>
          </p:nvPr>
        </p:nvSpPr>
        <p:spPr/>
        <p:txBody>
          <a:bodyPr/>
          <a:lstStyle/>
          <a:p>
            <a:endParaRPr lang="sl-SI"/>
          </a:p>
        </p:txBody>
      </p:sp>
      <p:pic>
        <p:nvPicPr>
          <p:cNvPr id="3" name="Slika 2" descr="Slika, ki vsebuje besede na prostem, stavba, nebo, drevo&#10;&#10;Opis je samodejno ustvarjen">
            <a:extLst>
              <a:ext uri="{FF2B5EF4-FFF2-40B4-BE49-F238E27FC236}">
                <a16:creationId xmlns:a16="http://schemas.microsoft.com/office/drawing/2014/main" id="{BFB7A129-7842-BCDE-F397-4AE3ED95068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648691" y="0"/>
            <a:ext cx="6858000" cy="6858000"/>
          </a:xfrm>
          <a:prstGeom prst="rect">
            <a:avLst/>
          </a:prstGeom>
        </p:spPr>
      </p:pic>
      <p:pic>
        <p:nvPicPr>
          <p:cNvPr id="5" name="Slika 4" descr="Slika, ki vsebuje besede kolo, kolo kolesa, pnevmatika, kopensko vozilo&#10;&#10;Opis je samodejno ustvarjen">
            <a:extLst>
              <a:ext uri="{FF2B5EF4-FFF2-40B4-BE49-F238E27FC236}">
                <a16:creationId xmlns:a16="http://schemas.microsoft.com/office/drawing/2014/main" id="{70DD2754-7ED6-C972-D428-26B8B7411147}"/>
              </a:ext>
            </a:extLst>
          </p:cNvPr>
          <p:cNvPicPr>
            <a:picLocks noChangeAspect="1"/>
          </p:cNvPicPr>
          <p:nvPr/>
        </p:nvPicPr>
        <p:blipFill>
          <a:blip r:embed="rId5">
            <a:extLst>
              <a:ext uri="{28A0092B-C50C-407E-A947-70E740481C1C}">
                <a14:useLocalDpi xmlns:a14="http://schemas.microsoft.com/office/drawing/2010/main" val="0"/>
              </a:ext>
            </a:extLst>
          </a:blip>
          <a:srcRect r="11542"/>
          <a:stretch/>
        </p:blipFill>
        <p:spPr>
          <a:xfrm>
            <a:off x="-3890434" y="0"/>
            <a:ext cx="9099743" cy="6858000"/>
          </a:xfrm>
          <a:prstGeom prst="rect">
            <a:avLst/>
          </a:prstGeom>
        </p:spPr>
      </p:pic>
    </p:spTree>
    <p:extLst>
      <p:ext uri="{BB962C8B-B14F-4D97-AF65-F5344CB8AC3E}">
        <p14:creationId xmlns:p14="http://schemas.microsoft.com/office/powerpoint/2010/main" val="61888717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2C82174E-A824-79EE-A16C-EE2241D27CC4}"/>
              </a:ext>
            </a:extLst>
          </p:cNvPr>
          <p:cNvSpPr>
            <a:spLocks noGrp="1"/>
          </p:cNvSpPr>
          <p:nvPr>
            <p:ph type="title"/>
          </p:nvPr>
        </p:nvSpPr>
        <p:spPr>
          <a:xfrm>
            <a:off x="771525" y="1219199"/>
            <a:ext cx="7013694" cy="1476375"/>
          </a:xfrm>
        </p:spPr>
        <p:txBody>
          <a:bodyPr>
            <a:normAutofit/>
          </a:bodyPr>
          <a:lstStyle/>
          <a:p>
            <a:r>
              <a:rPr lang="en-US" dirty="0">
                <a:latin typeface="+mn-lt"/>
                <a:ea typeface="Univerza Sans" panose="00000600000000000000" pitchFamily="2" charset="-18"/>
              </a:rPr>
              <a:t>Center for Extracurricular Activities – FREE sport activities</a:t>
            </a:r>
          </a:p>
        </p:txBody>
      </p:sp>
      <p:sp>
        <p:nvSpPr>
          <p:cNvPr id="3" name="Označba mesta vsebine 2">
            <a:extLst>
              <a:ext uri="{FF2B5EF4-FFF2-40B4-BE49-F238E27FC236}">
                <a16:creationId xmlns:a16="http://schemas.microsoft.com/office/drawing/2014/main" id="{85AC9E00-B816-3469-02FD-1AED05D75FD9}"/>
              </a:ext>
            </a:extLst>
          </p:cNvPr>
          <p:cNvSpPr>
            <a:spLocks noGrp="1"/>
          </p:cNvSpPr>
          <p:nvPr>
            <p:ph idx="1"/>
          </p:nvPr>
        </p:nvSpPr>
        <p:spPr/>
        <p:txBody>
          <a:bodyPr>
            <a:normAutofit/>
          </a:bodyPr>
          <a:lstStyle/>
          <a:p>
            <a:r>
              <a:rPr lang="en-US" dirty="0">
                <a:latin typeface="Univerza Sans" panose="00000600000000000000" pitchFamily="2" charset="-18"/>
                <a:ea typeface="Univerza Sans" panose="00000600000000000000" pitchFamily="2" charset="-18"/>
              </a:rPr>
              <a:t>●	</a:t>
            </a:r>
            <a:r>
              <a:rPr lang="en-US" dirty="0">
                <a:latin typeface="+mj-lt"/>
                <a:ea typeface="Univerza Sans" panose="00000600000000000000" pitchFamily="2" charset="-18"/>
              </a:rPr>
              <a:t>Contact: University sports hall </a:t>
            </a:r>
            <a:r>
              <a:rPr lang="en-US" dirty="0" err="1">
                <a:latin typeface="+mj-lt"/>
                <a:ea typeface="Univerza Sans" panose="00000600000000000000" pitchFamily="2" charset="-18"/>
              </a:rPr>
              <a:t>Rožna</a:t>
            </a:r>
            <a:r>
              <a:rPr lang="en-US" dirty="0">
                <a:latin typeface="+mj-lt"/>
                <a:ea typeface="Univerza Sans" panose="00000600000000000000" pitchFamily="2" charset="-18"/>
              </a:rPr>
              <a:t> dolina, </a:t>
            </a:r>
            <a:r>
              <a:rPr lang="en-US" dirty="0" err="1">
                <a:latin typeface="+mj-lt"/>
                <a:ea typeface="Univerza Sans" panose="00000600000000000000" pitchFamily="2" charset="-18"/>
              </a:rPr>
              <a:t>Svetčeva</a:t>
            </a:r>
            <a:r>
              <a:rPr lang="en-US" dirty="0">
                <a:latin typeface="+mj-lt"/>
                <a:ea typeface="Univerza Sans" panose="00000600000000000000" pitchFamily="2" charset="-18"/>
              </a:rPr>
              <a:t> 11, </a:t>
            </a:r>
            <a:br>
              <a:rPr lang="sl-SI" dirty="0">
                <a:latin typeface="+mj-lt"/>
                <a:ea typeface="Univerza Sans" panose="00000600000000000000" pitchFamily="2" charset="-18"/>
              </a:rPr>
            </a:br>
            <a:r>
              <a:rPr lang="sl-SI" dirty="0">
                <a:latin typeface="+mj-lt"/>
                <a:ea typeface="Univerza Sans" panose="00000600000000000000" pitchFamily="2" charset="-18"/>
              </a:rPr>
              <a:t>	</a:t>
            </a:r>
            <a:r>
              <a:rPr lang="en-US" dirty="0">
                <a:latin typeface="+mj-lt"/>
                <a:ea typeface="Univerza Sans" panose="00000600000000000000" pitchFamily="2" charset="-18"/>
              </a:rPr>
              <a:t>phone 01/241 86 36, cod@uni-lj.si</a:t>
            </a:r>
          </a:p>
          <a:p>
            <a:r>
              <a:rPr lang="en-US" dirty="0">
                <a:latin typeface="+mj-lt"/>
                <a:ea typeface="Univerza Sans" panose="00000600000000000000" pitchFamily="2" charset="-18"/>
              </a:rPr>
              <a:t>●	FB </a:t>
            </a:r>
            <a:r>
              <a:rPr lang="en-US" dirty="0">
                <a:latin typeface="+mj-lt"/>
                <a:ea typeface="Univerza Sans" panose="00000600000000000000" pitchFamily="2" charset="-18"/>
                <a:hlinkClick r:id="rId2"/>
              </a:rPr>
              <a:t>https://www.facebook.com/cod.sportul</a:t>
            </a:r>
            <a:r>
              <a:rPr lang="sl-SI" dirty="0">
                <a:latin typeface="+mj-lt"/>
                <a:ea typeface="Univerza Sans" panose="00000600000000000000" pitchFamily="2" charset="-18"/>
              </a:rPr>
              <a:t> </a:t>
            </a:r>
            <a:endParaRPr lang="en-US" dirty="0">
              <a:latin typeface="+mj-lt"/>
              <a:ea typeface="Univerza Sans" panose="00000600000000000000" pitchFamily="2" charset="-18"/>
            </a:endParaRPr>
          </a:p>
          <a:p>
            <a:r>
              <a:rPr lang="en-US" dirty="0">
                <a:latin typeface="+mj-lt"/>
                <a:ea typeface="Univerza Sans" panose="00000600000000000000" pitchFamily="2" charset="-18"/>
              </a:rPr>
              <a:t>●	INSTA </a:t>
            </a:r>
            <a:r>
              <a:rPr lang="en-US" dirty="0">
                <a:latin typeface="+mj-lt"/>
                <a:ea typeface="Univerza Sans" panose="00000600000000000000" pitchFamily="2" charset="-18"/>
                <a:hlinkClick r:id="rId3"/>
              </a:rPr>
              <a:t>https://www.instagram.com/ul.cod/</a:t>
            </a:r>
            <a:r>
              <a:rPr lang="sl-SI" dirty="0">
                <a:latin typeface="+mj-lt"/>
                <a:ea typeface="Univerza Sans" panose="00000600000000000000" pitchFamily="2" charset="-18"/>
              </a:rPr>
              <a:t> </a:t>
            </a:r>
            <a:endParaRPr lang="en-US" dirty="0">
              <a:latin typeface="+mj-lt"/>
              <a:ea typeface="Univerza Sans" panose="00000600000000000000" pitchFamily="2" charset="-18"/>
            </a:endParaRPr>
          </a:p>
          <a:p>
            <a:r>
              <a:rPr lang="en-US" dirty="0">
                <a:latin typeface="+mj-lt"/>
                <a:ea typeface="Univerza Sans" panose="00000600000000000000" pitchFamily="2" charset="-18"/>
              </a:rPr>
              <a:t>●	WWW </a:t>
            </a:r>
            <a:r>
              <a:rPr lang="en-US" dirty="0">
                <a:latin typeface="+mj-lt"/>
                <a:ea typeface="Univerza Sans" panose="00000600000000000000" pitchFamily="2" charset="-18"/>
                <a:hlinkClick r:id="rId4"/>
              </a:rPr>
              <a:t>https://www.uni-lj.si/extracurricular_activities/</a:t>
            </a:r>
            <a:r>
              <a:rPr lang="sl-SI" dirty="0">
                <a:latin typeface="+mj-lt"/>
                <a:ea typeface="Univerza Sans" panose="00000600000000000000" pitchFamily="2" charset="-18"/>
              </a:rPr>
              <a:t> </a:t>
            </a:r>
            <a:r>
              <a:rPr lang="en-US" dirty="0">
                <a:latin typeface="+mj-lt"/>
                <a:ea typeface="Univerza Sans" panose="00000600000000000000" pitchFamily="2" charset="-18"/>
              </a:rPr>
              <a:t> </a:t>
            </a:r>
          </a:p>
          <a:p>
            <a:endParaRPr lang="sl-SI" dirty="0">
              <a:latin typeface="Univerza Sans" panose="00000600000000000000" pitchFamily="2" charset="-18"/>
              <a:ea typeface="Univerza Sans" panose="00000600000000000000" pitchFamily="2" charset="-18"/>
            </a:endParaRPr>
          </a:p>
        </p:txBody>
      </p:sp>
      <p:sp>
        <p:nvSpPr>
          <p:cNvPr id="4" name="Označba mesta številke diapozitiva 3">
            <a:extLst>
              <a:ext uri="{FF2B5EF4-FFF2-40B4-BE49-F238E27FC236}">
                <a16:creationId xmlns:a16="http://schemas.microsoft.com/office/drawing/2014/main" id="{4E198A44-30E7-BCBA-1ED7-D5BD8C3AD91F}"/>
              </a:ext>
            </a:extLst>
          </p:cNvPr>
          <p:cNvSpPr>
            <a:spLocks noGrp="1"/>
          </p:cNvSpPr>
          <p:nvPr>
            <p:ph type="sldNum" sz="quarter" idx="12"/>
          </p:nvPr>
        </p:nvSpPr>
        <p:spPr/>
        <p:txBody>
          <a:bodyPr/>
          <a:lstStyle/>
          <a:p>
            <a:fld id="{BEF6EA49-1D49-4C98-B784-A96DA3E6E2D2}" type="slidenum">
              <a:rPr lang="sl-SI" smtClean="0"/>
              <a:pPr/>
              <a:t>14</a:t>
            </a:fld>
            <a:endParaRPr lang="sl-SI" dirty="0"/>
          </a:p>
        </p:txBody>
      </p:sp>
    </p:spTree>
    <p:extLst>
      <p:ext uri="{BB962C8B-B14F-4D97-AF65-F5344CB8AC3E}">
        <p14:creationId xmlns:p14="http://schemas.microsoft.com/office/powerpoint/2010/main" val="129866994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2C82174E-A824-79EE-A16C-EE2241D27CC4}"/>
              </a:ext>
            </a:extLst>
          </p:cNvPr>
          <p:cNvSpPr>
            <a:spLocks noGrp="1"/>
          </p:cNvSpPr>
          <p:nvPr>
            <p:ph type="title"/>
          </p:nvPr>
        </p:nvSpPr>
        <p:spPr>
          <a:xfrm>
            <a:off x="771525" y="1219199"/>
            <a:ext cx="7013694" cy="1476375"/>
          </a:xfrm>
        </p:spPr>
        <p:txBody>
          <a:bodyPr>
            <a:normAutofit/>
          </a:bodyPr>
          <a:lstStyle/>
          <a:p>
            <a:r>
              <a:rPr lang="en-US" dirty="0">
                <a:latin typeface="+mn-lt"/>
                <a:ea typeface="Univerza Sans" panose="00000600000000000000" pitchFamily="2" charset="-18"/>
              </a:rPr>
              <a:t>Center for Extracurricular Activities – FREE sport activities</a:t>
            </a:r>
          </a:p>
        </p:txBody>
      </p:sp>
      <p:sp>
        <p:nvSpPr>
          <p:cNvPr id="3" name="Označba mesta vsebine 2">
            <a:extLst>
              <a:ext uri="{FF2B5EF4-FFF2-40B4-BE49-F238E27FC236}">
                <a16:creationId xmlns:a16="http://schemas.microsoft.com/office/drawing/2014/main" id="{85AC9E00-B816-3469-02FD-1AED05D75FD9}"/>
              </a:ext>
            </a:extLst>
          </p:cNvPr>
          <p:cNvSpPr>
            <a:spLocks noGrp="1"/>
          </p:cNvSpPr>
          <p:nvPr>
            <p:ph idx="1"/>
          </p:nvPr>
        </p:nvSpPr>
        <p:spPr/>
        <p:txBody>
          <a:bodyPr>
            <a:normAutofit/>
          </a:bodyPr>
          <a:lstStyle/>
          <a:p>
            <a:pPr algn="l"/>
            <a:r>
              <a:rPr lang="en-GB" b="0" i="0" dirty="0">
                <a:solidFill>
                  <a:srgbClr val="242424"/>
                </a:solidFill>
                <a:effectLst/>
                <a:latin typeface="+mj-lt"/>
              </a:rPr>
              <a:t>Presentation of Sports and Other Extracurricular Activities:</a:t>
            </a:r>
          </a:p>
          <a:p>
            <a:pPr algn="l"/>
            <a:r>
              <a:rPr lang="en-GB" b="0" i="0" dirty="0">
                <a:solidFill>
                  <a:srgbClr val="242424"/>
                </a:solidFill>
                <a:effectLst/>
                <a:latin typeface="+mj-lt"/>
              </a:rPr>
              <a:t>Date: </a:t>
            </a:r>
            <a:r>
              <a:rPr lang="en-GB" b="1" i="0" dirty="0">
                <a:solidFill>
                  <a:srgbClr val="242424"/>
                </a:solidFill>
                <a:effectLst/>
                <a:latin typeface="+mj-lt"/>
              </a:rPr>
              <a:t>9th October 2026 at 11 am</a:t>
            </a:r>
            <a:endParaRPr lang="en-GB" b="0" i="0" dirty="0">
              <a:solidFill>
                <a:srgbClr val="242424"/>
              </a:solidFill>
              <a:effectLst/>
              <a:latin typeface="+mj-lt"/>
            </a:endParaRPr>
          </a:p>
          <a:p>
            <a:pPr algn="l"/>
            <a:r>
              <a:rPr lang="en-GB" b="0" i="0" dirty="0">
                <a:solidFill>
                  <a:srgbClr val="242424"/>
                </a:solidFill>
                <a:effectLst/>
                <a:latin typeface="+mj-lt"/>
              </a:rPr>
              <a:t>Location: University Sports Hall </a:t>
            </a:r>
            <a:r>
              <a:rPr lang="en-GB" b="0" i="0" dirty="0" err="1">
                <a:solidFill>
                  <a:srgbClr val="242424"/>
                </a:solidFill>
                <a:effectLst/>
                <a:latin typeface="+mj-lt"/>
              </a:rPr>
              <a:t>Rožna</a:t>
            </a:r>
            <a:r>
              <a:rPr lang="en-GB" b="0" i="0" dirty="0">
                <a:solidFill>
                  <a:srgbClr val="242424"/>
                </a:solidFill>
                <a:effectLst/>
                <a:latin typeface="+mj-lt"/>
              </a:rPr>
              <a:t> dolina, </a:t>
            </a:r>
            <a:r>
              <a:rPr lang="en-GB" b="0" i="0" dirty="0" err="1">
                <a:solidFill>
                  <a:srgbClr val="242424"/>
                </a:solidFill>
                <a:effectLst/>
                <a:latin typeface="+mj-lt"/>
              </a:rPr>
              <a:t>Svetčeva</a:t>
            </a:r>
            <a:r>
              <a:rPr lang="en-GB" b="0" i="0" dirty="0">
                <a:solidFill>
                  <a:srgbClr val="242424"/>
                </a:solidFill>
                <a:effectLst/>
                <a:latin typeface="+mj-lt"/>
              </a:rPr>
              <a:t> 11</a:t>
            </a:r>
            <a:br>
              <a:rPr lang="en-GB" b="0" i="0" dirty="0">
                <a:solidFill>
                  <a:srgbClr val="242424"/>
                </a:solidFill>
                <a:effectLst/>
                <a:latin typeface="+mj-lt"/>
              </a:rPr>
            </a:br>
            <a:r>
              <a:rPr lang="en-GB" b="0" i="0" dirty="0">
                <a:solidFill>
                  <a:srgbClr val="242424"/>
                </a:solidFill>
                <a:effectLst/>
                <a:latin typeface="+mj-lt"/>
              </a:rPr>
              <a:t>Registration: </a:t>
            </a:r>
            <a:r>
              <a:rPr lang="en-GB" b="0" i="0" dirty="0">
                <a:solidFill>
                  <a:srgbClr val="242424"/>
                </a:solidFill>
                <a:effectLst/>
                <a:latin typeface="+mj-lt"/>
                <a:hlinkClick r:id="rId2" tooltip="https://popr.uni-lj.si"/>
              </a:rPr>
              <a:t>https://popr.uni-lj.si</a:t>
            </a:r>
            <a:endParaRPr lang="en-GB" b="0" i="0" dirty="0">
              <a:solidFill>
                <a:srgbClr val="242424"/>
              </a:solidFill>
              <a:effectLst/>
              <a:latin typeface="+mj-lt"/>
            </a:endParaRPr>
          </a:p>
          <a:p>
            <a:endParaRPr lang="sl-SI" dirty="0">
              <a:latin typeface="+mj-lt"/>
            </a:endParaRPr>
          </a:p>
        </p:txBody>
      </p:sp>
      <p:sp>
        <p:nvSpPr>
          <p:cNvPr id="4" name="Označba mesta številke diapozitiva 3">
            <a:extLst>
              <a:ext uri="{FF2B5EF4-FFF2-40B4-BE49-F238E27FC236}">
                <a16:creationId xmlns:a16="http://schemas.microsoft.com/office/drawing/2014/main" id="{4E198A44-30E7-BCBA-1ED7-D5BD8C3AD91F}"/>
              </a:ext>
            </a:extLst>
          </p:cNvPr>
          <p:cNvSpPr>
            <a:spLocks noGrp="1"/>
          </p:cNvSpPr>
          <p:nvPr>
            <p:ph type="sldNum" sz="quarter" idx="12"/>
          </p:nvPr>
        </p:nvSpPr>
        <p:spPr/>
        <p:txBody>
          <a:bodyPr/>
          <a:lstStyle/>
          <a:p>
            <a:fld id="{BEF6EA49-1D49-4C98-B784-A96DA3E6E2D2}" type="slidenum">
              <a:rPr lang="sl-SI" smtClean="0"/>
              <a:pPr/>
              <a:t>15</a:t>
            </a:fld>
            <a:endParaRPr lang="sl-SI" dirty="0"/>
          </a:p>
        </p:txBody>
      </p:sp>
    </p:spTree>
    <p:extLst>
      <p:ext uri="{BB962C8B-B14F-4D97-AF65-F5344CB8AC3E}">
        <p14:creationId xmlns:p14="http://schemas.microsoft.com/office/powerpoint/2010/main" val="116578526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AD962D-2C97-BA1F-C98A-55751EC504D5}"/>
            </a:ext>
          </a:extLst>
        </p:cNvPr>
        <p:cNvGrpSpPr/>
        <p:nvPr/>
      </p:nvGrpSpPr>
      <p:grpSpPr>
        <a:xfrm>
          <a:off x="0" y="0"/>
          <a:ext cx="0" cy="0"/>
          <a:chOff x="0" y="0"/>
          <a:chExt cx="0" cy="0"/>
        </a:xfrm>
      </p:grpSpPr>
      <p:sp>
        <p:nvSpPr>
          <p:cNvPr id="2" name="Naslov 1">
            <a:extLst>
              <a:ext uri="{FF2B5EF4-FFF2-40B4-BE49-F238E27FC236}">
                <a16:creationId xmlns:a16="http://schemas.microsoft.com/office/drawing/2014/main" id="{C002F07E-D90B-AD1F-3E73-0F60370A2487}"/>
              </a:ext>
            </a:extLst>
          </p:cNvPr>
          <p:cNvSpPr>
            <a:spLocks noGrp="1"/>
          </p:cNvSpPr>
          <p:nvPr>
            <p:ph type="title"/>
          </p:nvPr>
        </p:nvSpPr>
        <p:spPr>
          <a:xfrm>
            <a:off x="771524" y="1219199"/>
            <a:ext cx="8475025" cy="1476375"/>
          </a:xfrm>
        </p:spPr>
        <p:txBody>
          <a:bodyPr>
            <a:normAutofit/>
          </a:bodyPr>
          <a:lstStyle/>
          <a:p>
            <a:r>
              <a:rPr lang="en-US" dirty="0">
                <a:latin typeface="+mn-lt"/>
                <a:ea typeface="Univerza Sans" panose="00000600000000000000" pitchFamily="2" charset="-18"/>
              </a:rPr>
              <a:t>PSYCHOSOCIAL COUNSELLING SERVICE</a:t>
            </a:r>
          </a:p>
        </p:txBody>
      </p:sp>
      <p:sp>
        <p:nvSpPr>
          <p:cNvPr id="3" name="Označba mesta vsebine 2">
            <a:extLst>
              <a:ext uri="{FF2B5EF4-FFF2-40B4-BE49-F238E27FC236}">
                <a16:creationId xmlns:a16="http://schemas.microsoft.com/office/drawing/2014/main" id="{8670D07B-7A2A-1522-6ECD-CF25DC41CF7C}"/>
              </a:ext>
            </a:extLst>
          </p:cNvPr>
          <p:cNvSpPr>
            <a:spLocks noGrp="1"/>
          </p:cNvSpPr>
          <p:nvPr>
            <p:ph idx="1"/>
          </p:nvPr>
        </p:nvSpPr>
        <p:spPr/>
        <p:txBody>
          <a:bodyPr>
            <a:normAutofit fontScale="92500" lnSpcReduction="20000"/>
          </a:bodyPr>
          <a:lstStyle/>
          <a:p>
            <a:r>
              <a:rPr lang="sr-Latn-ME" u="sng" dirty="0">
                <a:latin typeface="+mj-lt"/>
                <a:hlinkClick r:id="rId2"/>
              </a:rPr>
              <a:t>https://www.uni-lj.si/en/university/equality-and-inclusion/psychosocial-counselling-service</a:t>
            </a:r>
            <a:endParaRPr lang="sl-SI" dirty="0">
              <a:latin typeface="+mj-lt"/>
            </a:endParaRPr>
          </a:p>
          <a:p>
            <a:endParaRPr lang="sl-SI" b="1" dirty="0">
              <a:latin typeface="+mj-lt"/>
            </a:endParaRPr>
          </a:p>
          <a:p>
            <a:r>
              <a:rPr lang="sl-SI" b="1" dirty="0">
                <a:latin typeface="+mj-lt"/>
              </a:rPr>
              <a:t>In </a:t>
            </a:r>
            <a:r>
              <a:rPr lang="sl-SI" b="1" dirty="0" err="1">
                <a:latin typeface="+mj-lt"/>
              </a:rPr>
              <a:t>Case</a:t>
            </a:r>
            <a:r>
              <a:rPr lang="sl-SI" b="1" dirty="0">
                <a:latin typeface="+mj-lt"/>
              </a:rPr>
              <a:t> </a:t>
            </a:r>
            <a:r>
              <a:rPr lang="sl-SI" b="1" dirty="0" err="1">
                <a:latin typeface="+mj-lt"/>
              </a:rPr>
              <a:t>of</a:t>
            </a:r>
            <a:r>
              <a:rPr lang="sl-SI" b="1" dirty="0">
                <a:latin typeface="+mj-lt"/>
              </a:rPr>
              <a:t> </a:t>
            </a:r>
            <a:r>
              <a:rPr lang="sl-SI" b="1" dirty="0" err="1">
                <a:latin typeface="+mj-lt"/>
              </a:rPr>
              <a:t>Emergency</a:t>
            </a:r>
            <a:r>
              <a:rPr lang="sl-SI" b="1" dirty="0">
                <a:latin typeface="+mj-lt"/>
              </a:rPr>
              <a:t>:</a:t>
            </a:r>
            <a:endParaRPr lang="sl-SI" dirty="0">
              <a:latin typeface="+mj-lt"/>
            </a:endParaRPr>
          </a:p>
          <a:p>
            <a:r>
              <a:rPr lang="sr-Latn-ME" dirty="0">
                <a:latin typeface="+mj-lt"/>
              </a:rPr>
              <a:t>Crisis Intervention Service in Ljubljana, Grablovičeva 44a, telephone (01) 5874 922 </a:t>
            </a:r>
            <a:endParaRPr lang="sl-SI" dirty="0">
              <a:latin typeface="+mj-lt"/>
            </a:endParaRPr>
          </a:p>
          <a:p>
            <a:r>
              <a:rPr lang="sr-Latn-ME" dirty="0">
                <a:latin typeface="+mj-lt"/>
              </a:rPr>
              <a:t>Centre for Outpatient Psychiatry, Njegoševa 4, Ljubljana, telephone (01) 4750 685.</a:t>
            </a:r>
            <a:endParaRPr lang="sl-SI" dirty="0">
              <a:latin typeface="+mj-lt"/>
            </a:endParaRPr>
          </a:p>
          <a:p>
            <a:endParaRPr lang="sl-SI" dirty="0">
              <a:latin typeface="Univerza Sans" panose="00000600000000000000" pitchFamily="2" charset="-18"/>
              <a:ea typeface="Univerza Sans" panose="00000600000000000000" pitchFamily="2" charset="-18"/>
            </a:endParaRPr>
          </a:p>
        </p:txBody>
      </p:sp>
      <p:sp>
        <p:nvSpPr>
          <p:cNvPr id="4" name="Označba mesta številke diapozitiva 3">
            <a:extLst>
              <a:ext uri="{FF2B5EF4-FFF2-40B4-BE49-F238E27FC236}">
                <a16:creationId xmlns:a16="http://schemas.microsoft.com/office/drawing/2014/main" id="{6B1FC3A4-F522-1B23-D3D6-9D644DC16CF1}"/>
              </a:ext>
            </a:extLst>
          </p:cNvPr>
          <p:cNvSpPr>
            <a:spLocks noGrp="1"/>
          </p:cNvSpPr>
          <p:nvPr>
            <p:ph type="sldNum" sz="quarter" idx="12"/>
          </p:nvPr>
        </p:nvSpPr>
        <p:spPr/>
        <p:txBody>
          <a:bodyPr/>
          <a:lstStyle/>
          <a:p>
            <a:fld id="{BEF6EA49-1D49-4C98-B784-A96DA3E6E2D2}" type="slidenum">
              <a:rPr lang="sl-SI" smtClean="0"/>
              <a:pPr/>
              <a:t>16</a:t>
            </a:fld>
            <a:endParaRPr lang="sl-SI" dirty="0"/>
          </a:p>
        </p:txBody>
      </p:sp>
    </p:spTree>
    <p:extLst>
      <p:ext uri="{BB962C8B-B14F-4D97-AF65-F5344CB8AC3E}">
        <p14:creationId xmlns:p14="http://schemas.microsoft.com/office/powerpoint/2010/main" val="396760428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369C96-B424-1639-956C-3A22329C15A4}"/>
            </a:ext>
          </a:extLst>
        </p:cNvPr>
        <p:cNvGrpSpPr/>
        <p:nvPr/>
      </p:nvGrpSpPr>
      <p:grpSpPr>
        <a:xfrm>
          <a:off x="0" y="0"/>
          <a:ext cx="0" cy="0"/>
          <a:chOff x="0" y="0"/>
          <a:chExt cx="0" cy="0"/>
        </a:xfrm>
      </p:grpSpPr>
      <p:sp>
        <p:nvSpPr>
          <p:cNvPr id="2" name="Naslov 1">
            <a:extLst>
              <a:ext uri="{FF2B5EF4-FFF2-40B4-BE49-F238E27FC236}">
                <a16:creationId xmlns:a16="http://schemas.microsoft.com/office/drawing/2014/main" id="{A7545E9A-CE60-EE71-D7B7-C4935C8A73D6}"/>
              </a:ext>
            </a:extLst>
          </p:cNvPr>
          <p:cNvSpPr>
            <a:spLocks noGrp="1"/>
          </p:cNvSpPr>
          <p:nvPr>
            <p:ph type="title"/>
          </p:nvPr>
        </p:nvSpPr>
        <p:spPr>
          <a:xfrm>
            <a:off x="771524" y="1219199"/>
            <a:ext cx="8475025" cy="1476375"/>
          </a:xfrm>
        </p:spPr>
        <p:txBody>
          <a:bodyPr>
            <a:normAutofit/>
          </a:bodyPr>
          <a:lstStyle/>
          <a:p>
            <a:r>
              <a:rPr lang="en-US" dirty="0">
                <a:latin typeface="+mn-lt"/>
                <a:ea typeface="Univerza Sans" panose="00000600000000000000" pitchFamily="2" charset="-18"/>
              </a:rPr>
              <a:t>TEMPORARY STUDENT JOBS</a:t>
            </a:r>
          </a:p>
        </p:txBody>
      </p:sp>
      <p:sp>
        <p:nvSpPr>
          <p:cNvPr id="3" name="Označba mesta vsebine 2">
            <a:extLst>
              <a:ext uri="{FF2B5EF4-FFF2-40B4-BE49-F238E27FC236}">
                <a16:creationId xmlns:a16="http://schemas.microsoft.com/office/drawing/2014/main" id="{BB46B47B-1085-D06B-DBEF-5EEF6B2D6C4A}"/>
              </a:ext>
            </a:extLst>
          </p:cNvPr>
          <p:cNvSpPr>
            <a:spLocks noGrp="1"/>
          </p:cNvSpPr>
          <p:nvPr>
            <p:ph idx="1"/>
          </p:nvPr>
        </p:nvSpPr>
        <p:spPr/>
        <p:txBody>
          <a:bodyPr>
            <a:normAutofit fontScale="92500"/>
          </a:bodyPr>
          <a:lstStyle/>
          <a:p>
            <a:r>
              <a:rPr lang="en-GB" dirty="0">
                <a:latin typeface="+mj-lt"/>
              </a:rPr>
              <a:t>You can work via </a:t>
            </a:r>
            <a:r>
              <a:rPr lang="en-GB" b="1" dirty="0">
                <a:latin typeface="+mj-lt"/>
              </a:rPr>
              <a:t>Student Service </a:t>
            </a:r>
            <a:r>
              <a:rPr lang="en-GB" dirty="0">
                <a:latin typeface="+mj-lt"/>
              </a:rPr>
              <a:t>if you have student status in Slovenia or if you are doing your practice or studies as a part of an international exchange programme in Slovenia </a:t>
            </a:r>
            <a:r>
              <a:rPr lang="en-GB" u="sng" dirty="0">
                <a:latin typeface="+mj-lt"/>
                <a:hlinkClick r:id="rId2"/>
              </a:rPr>
              <a:t>https://www.studentski-servis.com/studenti/foreigners</a:t>
            </a:r>
            <a:endParaRPr lang="sl-SI" dirty="0">
              <a:latin typeface="+mj-lt"/>
            </a:endParaRPr>
          </a:p>
          <a:p>
            <a:r>
              <a:rPr lang="en-GB" dirty="0">
                <a:latin typeface="+mj-lt"/>
              </a:rPr>
              <a:t>You will have to open bank account in any of the banks here. </a:t>
            </a:r>
            <a:endParaRPr lang="sl-SI" dirty="0">
              <a:latin typeface="+mj-lt"/>
            </a:endParaRPr>
          </a:p>
          <a:p>
            <a:r>
              <a:rPr lang="en-GB" dirty="0">
                <a:latin typeface="+mj-lt"/>
              </a:rPr>
              <a:t>For opening a bank account, you will need Slovenian tax number. </a:t>
            </a:r>
            <a:endParaRPr lang="sl-SI" dirty="0">
              <a:latin typeface="+mj-lt"/>
            </a:endParaRPr>
          </a:p>
          <a:p>
            <a:pPr lvl="1"/>
            <a:r>
              <a:rPr lang="en-GB" dirty="0">
                <a:latin typeface="+mj-lt"/>
              </a:rPr>
              <a:t>You can get it here (tax number):</a:t>
            </a:r>
            <a:r>
              <a:rPr lang="sl-SI" dirty="0">
                <a:latin typeface="+mj-lt"/>
              </a:rPr>
              <a:t> Davčni urad Ljubljana, p. p. 107, 1001 Ljubljana</a:t>
            </a:r>
            <a:endParaRPr lang="sl-SI" dirty="0">
              <a:latin typeface="+mj-lt"/>
              <a:ea typeface="Univerza Sans" panose="00000600000000000000" pitchFamily="2" charset="-18"/>
            </a:endParaRPr>
          </a:p>
        </p:txBody>
      </p:sp>
      <p:sp>
        <p:nvSpPr>
          <p:cNvPr id="4" name="Označba mesta številke diapozitiva 3">
            <a:extLst>
              <a:ext uri="{FF2B5EF4-FFF2-40B4-BE49-F238E27FC236}">
                <a16:creationId xmlns:a16="http://schemas.microsoft.com/office/drawing/2014/main" id="{A8B26DF3-6F6D-470B-8E42-80767F05A7F8}"/>
              </a:ext>
            </a:extLst>
          </p:cNvPr>
          <p:cNvSpPr>
            <a:spLocks noGrp="1"/>
          </p:cNvSpPr>
          <p:nvPr>
            <p:ph type="sldNum" sz="quarter" idx="12"/>
          </p:nvPr>
        </p:nvSpPr>
        <p:spPr/>
        <p:txBody>
          <a:bodyPr/>
          <a:lstStyle/>
          <a:p>
            <a:fld id="{BEF6EA49-1D49-4C98-B784-A96DA3E6E2D2}" type="slidenum">
              <a:rPr lang="sl-SI" smtClean="0"/>
              <a:pPr/>
              <a:t>17</a:t>
            </a:fld>
            <a:endParaRPr lang="sl-SI" dirty="0"/>
          </a:p>
        </p:txBody>
      </p:sp>
    </p:spTree>
    <p:extLst>
      <p:ext uri="{BB962C8B-B14F-4D97-AF65-F5344CB8AC3E}">
        <p14:creationId xmlns:p14="http://schemas.microsoft.com/office/powerpoint/2010/main" val="294818776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C215208B-7E96-225B-A5B1-EDD29ACD6E68}"/>
              </a:ext>
            </a:extLst>
          </p:cNvPr>
          <p:cNvSpPr>
            <a:spLocks noGrp="1"/>
          </p:cNvSpPr>
          <p:nvPr>
            <p:ph type="title"/>
          </p:nvPr>
        </p:nvSpPr>
        <p:spPr>
          <a:xfrm>
            <a:off x="729671" y="1080933"/>
            <a:ext cx="8736062" cy="3643467"/>
          </a:xfrm>
        </p:spPr>
        <p:txBody>
          <a:bodyPr>
            <a:normAutofit/>
          </a:bodyPr>
          <a:lstStyle/>
          <a:p>
            <a:r>
              <a:rPr lang="sl-SI" dirty="0" err="1">
                <a:latin typeface="+mn-lt"/>
                <a:ea typeface="Univerza Sans" panose="00000600000000000000" pitchFamily="2" charset="-18"/>
              </a:rPr>
              <a:t>Erasmus</a:t>
            </a:r>
            <a:r>
              <a:rPr lang="sl-SI" dirty="0">
                <a:latin typeface="+mn-lt"/>
                <a:ea typeface="Univerza Sans" panose="00000600000000000000" pitchFamily="2" charset="-18"/>
              </a:rPr>
              <a:t> </a:t>
            </a:r>
            <a:r>
              <a:rPr lang="sl-SI" dirty="0" err="1">
                <a:latin typeface="+mn-lt"/>
                <a:ea typeface="Univerza Sans" panose="00000600000000000000" pitchFamily="2" charset="-18"/>
              </a:rPr>
              <a:t>documentation</a:t>
            </a:r>
            <a:br>
              <a:rPr lang="sl-SI" dirty="0">
                <a:latin typeface="Univerza Sans" panose="00000600000000000000" pitchFamily="2" charset="-18"/>
                <a:ea typeface="Univerza Sans" panose="00000600000000000000" pitchFamily="2" charset="-18"/>
              </a:rPr>
            </a:br>
            <a:br>
              <a:rPr lang="sl-SI" dirty="0">
                <a:latin typeface="+mj-lt"/>
                <a:ea typeface="Univerza Sans" panose="00000600000000000000" pitchFamily="2" charset="-18"/>
              </a:rPr>
            </a:br>
            <a:r>
              <a:rPr lang="sl-SI" sz="3200" dirty="0">
                <a:latin typeface="+mj-lt"/>
                <a:ea typeface="Univerza Sans" panose="00000600000000000000" pitchFamily="2" charset="-18"/>
              </a:rPr>
              <a:t>	</a:t>
            </a:r>
            <a:r>
              <a:rPr lang="sl-SI" sz="3200" dirty="0" err="1">
                <a:latin typeface="+mn-lt"/>
                <a:ea typeface="Univerza Sans" panose="00000600000000000000" pitchFamily="2" charset="-18"/>
              </a:rPr>
              <a:t>Confirmation</a:t>
            </a:r>
            <a:r>
              <a:rPr lang="sl-SI" sz="3200" dirty="0">
                <a:latin typeface="+mn-lt"/>
                <a:ea typeface="Univerza Sans" panose="00000600000000000000" pitchFamily="2" charset="-18"/>
              </a:rPr>
              <a:t> </a:t>
            </a:r>
            <a:r>
              <a:rPr lang="sl-SI" sz="3200" dirty="0" err="1">
                <a:latin typeface="+mn-lt"/>
                <a:ea typeface="Univerza Sans" panose="00000600000000000000" pitchFamily="2" charset="-18"/>
              </a:rPr>
              <a:t>of</a:t>
            </a:r>
            <a:r>
              <a:rPr lang="sl-SI" sz="3200" dirty="0">
                <a:latin typeface="+mn-lt"/>
                <a:ea typeface="Univerza Sans" panose="00000600000000000000" pitchFamily="2" charset="-18"/>
              </a:rPr>
              <a:t> </a:t>
            </a:r>
            <a:r>
              <a:rPr lang="sl-SI" sz="3200" dirty="0" err="1">
                <a:latin typeface="+mn-lt"/>
                <a:ea typeface="Univerza Sans" panose="00000600000000000000" pitchFamily="2" charset="-18"/>
              </a:rPr>
              <a:t>Stay</a:t>
            </a:r>
            <a:br>
              <a:rPr lang="sl-SI" sz="3200" dirty="0">
                <a:latin typeface="+mn-lt"/>
                <a:ea typeface="Univerza Sans" panose="00000600000000000000" pitchFamily="2" charset="-18"/>
              </a:rPr>
            </a:br>
            <a:r>
              <a:rPr lang="sl-SI" sz="3200" dirty="0">
                <a:latin typeface="+mn-lt"/>
                <a:ea typeface="Univerza Sans" panose="00000600000000000000" pitchFamily="2" charset="-18"/>
              </a:rPr>
              <a:t>	</a:t>
            </a:r>
            <a:r>
              <a:rPr lang="sl-SI" sz="3200" dirty="0" err="1">
                <a:latin typeface="+mn-lt"/>
                <a:ea typeface="Univerza Sans" panose="00000600000000000000" pitchFamily="2" charset="-18"/>
              </a:rPr>
              <a:t>Learning</a:t>
            </a:r>
            <a:r>
              <a:rPr lang="sl-SI" sz="3200" dirty="0">
                <a:latin typeface="+mn-lt"/>
                <a:ea typeface="Univerza Sans" panose="00000600000000000000" pitchFamily="2" charset="-18"/>
              </a:rPr>
              <a:t> </a:t>
            </a:r>
            <a:r>
              <a:rPr lang="sl-SI" sz="3200" dirty="0" err="1">
                <a:latin typeface="+mn-lt"/>
                <a:ea typeface="Univerza Sans" panose="00000600000000000000" pitchFamily="2" charset="-18"/>
              </a:rPr>
              <a:t>Agreement</a:t>
            </a:r>
            <a:br>
              <a:rPr lang="sl-SI" sz="3200" dirty="0">
                <a:latin typeface="+mn-lt"/>
                <a:ea typeface="Univerza Sans" panose="00000600000000000000" pitchFamily="2" charset="-18"/>
              </a:rPr>
            </a:br>
            <a:r>
              <a:rPr lang="sl-SI" sz="3200" dirty="0">
                <a:latin typeface="+mn-lt"/>
                <a:ea typeface="Univerza Sans" panose="00000600000000000000" pitchFamily="2" charset="-18"/>
              </a:rPr>
              <a:t>	</a:t>
            </a:r>
            <a:r>
              <a:rPr lang="sl-SI" sz="3200" dirty="0" err="1">
                <a:latin typeface="+mn-lt"/>
                <a:ea typeface="Univerza Sans" panose="00000600000000000000" pitchFamily="2" charset="-18"/>
              </a:rPr>
              <a:t>Transcript</a:t>
            </a:r>
            <a:r>
              <a:rPr lang="sl-SI" sz="3200" dirty="0">
                <a:latin typeface="+mn-lt"/>
                <a:ea typeface="Univerza Sans" panose="00000600000000000000" pitchFamily="2" charset="-18"/>
              </a:rPr>
              <a:t> </a:t>
            </a:r>
            <a:r>
              <a:rPr lang="sl-SI" sz="3200" dirty="0" err="1">
                <a:latin typeface="+mn-lt"/>
                <a:ea typeface="Univerza Sans" panose="00000600000000000000" pitchFamily="2" charset="-18"/>
              </a:rPr>
              <a:t>of</a:t>
            </a:r>
            <a:r>
              <a:rPr lang="sl-SI" sz="3200" dirty="0">
                <a:latin typeface="+mn-lt"/>
                <a:ea typeface="Univerza Sans" panose="00000600000000000000" pitchFamily="2" charset="-18"/>
              </a:rPr>
              <a:t> </a:t>
            </a:r>
            <a:r>
              <a:rPr lang="sl-SI" sz="3200" dirty="0" err="1">
                <a:latin typeface="+mn-lt"/>
                <a:ea typeface="Univerza Sans" panose="00000600000000000000" pitchFamily="2" charset="-18"/>
              </a:rPr>
              <a:t>Records</a:t>
            </a:r>
            <a:endParaRPr lang="sl-SI" sz="3200" dirty="0">
              <a:latin typeface="+mn-lt"/>
              <a:ea typeface="Univerza Sans" panose="00000600000000000000" pitchFamily="2" charset="-18"/>
            </a:endParaRPr>
          </a:p>
        </p:txBody>
      </p:sp>
      <p:sp>
        <p:nvSpPr>
          <p:cNvPr id="3" name="Označba mesta številke diapozitiva 2">
            <a:extLst>
              <a:ext uri="{FF2B5EF4-FFF2-40B4-BE49-F238E27FC236}">
                <a16:creationId xmlns:a16="http://schemas.microsoft.com/office/drawing/2014/main" id="{BA085902-D7AE-2490-AC7F-1F43FD78E030}"/>
              </a:ext>
            </a:extLst>
          </p:cNvPr>
          <p:cNvSpPr>
            <a:spLocks noGrp="1"/>
          </p:cNvSpPr>
          <p:nvPr>
            <p:ph type="sldNum" sz="quarter" idx="12"/>
          </p:nvPr>
        </p:nvSpPr>
        <p:spPr/>
        <p:txBody>
          <a:bodyPr/>
          <a:lstStyle/>
          <a:p>
            <a:fld id="{BEF6EA49-1D49-4C98-B784-A96DA3E6E2D2}" type="slidenum">
              <a:rPr lang="sl-SI" smtClean="0"/>
              <a:pPr/>
              <a:t>18</a:t>
            </a:fld>
            <a:endParaRPr lang="sl-SI" dirty="0"/>
          </a:p>
        </p:txBody>
      </p:sp>
    </p:spTree>
    <p:extLst>
      <p:ext uri="{BB962C8B-B14F-4D97-AF65-F5344CB8AC3E}">
        <p14:creationId xmlns:p14="http://schemas.microsoft.com/office/powerpoint/2010/main" val="73216318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F07DE49D-C370-22DA-5E7F-B8A41E1325D6}"/>
              </a:ext>
            </a:extLst>
          </p:cNvPr>
          <p:cNvSpPr>
            <a:spLocks noGrp="1"/>
          </p:cNvSpPr>
          <p:nvPr>
            <p:ph type="title"/>
          </p:nvPr>
        </p:nvSpPr>
        <p:spPr/>
        <p:txBody>
          <a:bodyPr>
            <a:normAutofit/>
          </a:bodyPr>
          <a:lstStyle/>
          <a:p>
            <a:r>
              <a:rPr lang="sl-SI" sz="3600" dirty="0" err="1">
                <a:latin typeface="+mn-lt"/>
                <a:ea typeface="Univerza Sans" panose="00000600000000000000" pitchFamily="2" charset="-18"/>
              </a:rPr>
              <a:t>Confirmation</a:t>
            </a:r>
            <a:r>
              <a:rPr lang="sl-SI" sz="3600" dirty="0">
                <a:latin typeface="+mn-lt"/>
                <a:ea typeface="Univerza Sans" panose="00000600000000000000" pitchFamily="2" charset="-18"/>
              </a:rPr>
              <a:t> </a:t>
            </a:r>
            <a:r>
              <a:rPr lang="sl-SI" sz="3600" dirty="0" err="1">
                <a:latin typeface="+mn-lt"/>
                <a:ea typeface="Univerza Sans" panose="00000600000000000000" pitchFamily="2" charset="-18"/>
              </a:rPr>
              <a:t>of</a:t>
            </a:r>
            <a:r>
              <a:rPr lang="sl-SI" sz="3600" dirty="0">
                <a:latin typeface="+mn-lt"/>
                <a:ea typeface="Univerza Sans" panose="00000600000000000000" pitchFamily="2" charset="-18"/>
              </a:rPr>
              <a:t> </a:t>
            </a:r>
            <a:r>
              <a:rPr lang="sl-SI" sz="3600" dirty="0" err="1">
                <a:latin typeface="+mn-lt"/>
                <a:ea typeface="Univerza Sans" panose="00000600000000000000" pitchFamily="2" charset="-18"/>
              </a:rPr>
              <a:t>Stay</a:t>
            </a:r>
            <a:r>
              <a:rPr lang="sl-SI" sz="3600" dirty="0">
                <a:latin typeface="+mn-lt"/>
                <a:ea typeface="Univerza Sans" panose="00000600000000000000" pitchFamily="2" charset="-18"/>
              </a:rPr>
              <a:t> </a:t>
            </a:r>
          </a:p>
        </p:txBody>
      </p:sp>
      <p:sp>
        <p:nvSpPr>
          <p:cNvPr id="3" name="Označba mesta vsebine 2">
            <a:extLst>
              <a:ext uri="{FF2B5EF4-FFF2-40B4-BE49-F238E27FC236}">
                <a16:creationId xmlns:a16="http://schemas.microsoft.com/office/drawing/2014/main" id="{890C807D-EE28-BBA0-9781-00A308968B53}"/>
              </a:ext>
            </a:extLst>
          </p:cNvPr>
          <p:cNvSpPr>
            <a:spLocks noGrp="1"/>
          </p:cNvSpPr>
          <p:nvPr>
            <p:ph idx="1"/>
          </p:nvPr>
        </p:nvSpPr>
        <p:spPr/>
        <p:txBody>
          <a:bodyPr/>
          <a:lstStyle/>
          <a:p>
            <a:r>
              <a:rPr lang="en-US" dirty="0">
                <a:latin typeface="+mj-lt"/>
                <a:ea typeface="Univerza Sans Light" panose="00000400000000000000" pitchFamily="2" charset="-18"/>
              </a:rPr>
              <a:t>Must be signed on first and last day(!) of mobility. </a:t>
            </a:r>
          </a:p>
          <a:p>
            <a:r>
              <a:rPr lang="sl-SI" dirty="0">
                <a:latin typeface="+mj-lt"/>
                <a:ea typeface="Univerza Sans Light" panose="00000400000000000000" pitchFamily="2" charset="-18"/>
              </a:rPr>
              <a:t>It is u</a:t>
            </a:r>
            <a:r>
              <a:rPr lang="en-US" dirty="0">
                <a:latin typeface="+mj-lt"/>
                <a:ea typeface="Univerza Sans Light" panose="00000400000000000000" pitchFamily="2" charset="-18"/>
              </a:rPr>
              <a:t>sed to calculate the Erasmus scholarship based on the </a:t>
            </a:r>
            <a:r>
              <a:rPr lang="en-US" b="1" dirty="0">
                <a:latin typeface="+mj-lt"/>
                <a:ea typeface="Univerza Sans Light" panose="00000400000000000000" pitchFamily="2" charset="-18"/>
              </a:rPr>
              <a:t>number of days </a:t>
            </a:r>
            <a:r>
              <a:rPr lang="en-US" dirty="0">
                <a:latin typeface="+mj-lt"/>
                <a:ea typeface="Univerza Sans Light" panose="00000400000000000000" pitchFamily="2" charset="-18"/>
              </a:rPr>
              <a:t>on mobility.</a:t>
            </a:r>
          </a:p>
          <a:p>
            <a:r>
              <a:rPr lang="sl-SI" dirty="0" err="1">
                <a:latin typeface="+mj-lt"/>
                <a:ea typeface="Univerza Sans Light" panose="00000400000000000000" pitchFamily="2" charset="-18"/>
              </a:rPr>
              <a:t>Usually</a:t>
            </a:r>
            <a:r>
              <a:rPr lang="sl-SI" dirty="0">
                <a:latin typeface="+mj-lt"/>
                <a:ea typeface="Univerza Sans Light" panose="00000400000000000000" pitchFamily="2" charset="-18"/>
              </a:rPr>
              <a:t> </a:t>
            </a:r>
            <a:r>
              <a:rPr lang="sl-SI" dirty="0" err="1">
                <a:latin typeface="+mj-lt"/>
                <a:ea typeface="Univerza Sans Light" panose="00000400000000000000" pitchFamily="2" charset="-18"/>
              </a:rPr>
              <a:t>each</a:t>
            </a:r>
            <a:r>
              <a:rPr lang="sl-SI" dirty="0">
                <a:latin typeface="+mj-lt"/>
                <a:ea typeface="Univerza Sans Light" panose="00000400000000000000" pitchFamily="2" charset="-18"/>
              </a:rPr>
              <a:t> </a:t>
            </a:r>
            <a:r>
              <a:rPr lang="sl-SI" dirty="0" err="1">
                <a:latin typeface="+mj-lt"/>
                <a:ea typeface="Univerza Sans Light" panose="00000400000000000000" pitchFamily="2" charset="-18"/>
              </a:rPr>
              <a:t>University</a:t>
            </a:r>
            <a:r>
              <a:rPr lang="sl-SI" dirty="0">
                <a:latin typeface="+mj-lt"/>
                <a:ea typeface="Univerza Sans Light" panose="00000400000000000000" pitchFamily="2" charset="-18"/>
              </a:rPr>
              <a:t> </a:t>
            </a:r>
            <a:r>
              <a:rPr lang="sl-SI" dirty="0" err="1">
                <a:latin typeface="+mj-lt"/>
                <a:ea typeface="Univerza Sans Light" panose="00000400000000000000" pitchFamily="2" charset="-18"/>
              </a:rPr>
              <a:t>has</a:t>
            </a:r>
            <a:r>
              <a:rPr lang="sl-SI" dirty="0">
                <a:latin typeface="+mj-lt"/>
                <a:ea typeface="Univerza Sans Light" panose="00000400000000000000" pitchFamily="2" charset="-18"/>
              </a:rPr>
              <a:t> </a:t>
            </a:r>
            <a:r>
              <a:rPr lang="sl-SI" dirty="0" err="1">
                <a:latin typeface="+mj-lt"/>
                <a:ea typeface="Univerza Sans Light" panose="00000400000000000000" pitchFamily="2" charset="-18"/>
              </a:rPr>
              <a:t>its</a:t>
            </a:r>
            <a:r>
              <a:rPr lang="sl-SI" dirty="0">
                <a:latin typeface="+mj-lt"/>
                <a:ea typeface="Univerza Sans Light" panose="00000400000000000000" pitchFamily="2" charset="-18"/>
              </a:rPr>
              <a:t> </a:t>
            </a:r>
            <a:r>
              <a:rPr lang="sl-SI" dirty="0" err="1">
                <a:latin typeface="+mj-lt"/>
                <a:ea typeface="Univerza Sans Light" panose="00000400000000000000" pitchFamily="2" charset="-18"/>
              </a:rPr>
              <a:t>own</a:t>
            </a:r>
            <a:r>
              <a:rPr lang="sl-SI" dirty="0">
                <a:latin typeface="+mj-lt"/>
                <a:ea typeface="Univerza Sans Light" panose="00000400000000000000" pitchFamily="2" charset="-18"/>
              </a:rPr>
              <a:t> form.</a:t>
            </a:r>
            <a:endParaRPr lang="en-US" dirty="0">
              <a:latin typeface="+mj-lt"/>
              <a:ea typeface="Univerza Sans Light" panose="00000400000000000000" pitchFamily="2" charset="-18"/>
            </a:endParaRPr>
          </a:p>
          <a:p>
            <a:r>
              <a:rPr lang="en-US" dirty="0">
                <a:latin typeface="+mj-lt"/>
                <a:ea typeface="Univerza Sans Light" panose="00000400000000000000" pitchFamily="2" charset="-18"/>
              </a:rPr>
              <a:t>Real date of departure! </a:t>
            </a:r>
            <a:r>
              <a:rPr lang="en-US" b="1" dirty="0">
                <a:latin typeface="+mj-lt"/>
                <a:ea typeface="Univerza Sans Light" panose="00000400000000000000" pitchFamily="2" charset="-18"/>
              </a:rPr>
              <a:t>Signed in person in the office</a:t>
            </a:r>
            <a:r>
              <a:rPr lang="en-US" dirty="0">
                <a:latin typeface="+mj-lt"/>
                <a:ea typeface="Univerza Sans Light" panose="00000400000000000000" pitchFamily="2" charset="-18"/>
              </a:rPr>
              <a:t>.</a:t>
            </a:r>
          </a:p>
          <a:p>
            <a:endParaRPr lang="sl-SI" dirty="0">
              <a:latin typeface="Univerza Sans Light" panose="00000400000000000000" pitchFamily="2" charset="-18"/>
              <a:ea typeface="Univerza Sans Light" panose="00000400000000000000" pitchFamily="2" charset="-18"/>
            </a:endParaRPr>
          </a:p>
        </p:txBody>
      </p:sp>
      <p:sp>
        <p:nvSpPr>
          <p:cNvPr id="4" name="Označba mesta številke diapozitiva 3">
            <a:extLst>
              <a:ext uri="{FF2B5EF4-FFF2-40B4-BE49-F238E27FC236}">
                <a16:creationId xmlns:a16="http://schemas.microsoft.com/office/drawing/2014/main" id="{9C6AB5DF-9540-B3D9-8D5E-8164BAF8BE04}"/>
              </a:ext>
            </a:extLst>
          </p:cNvPr>
          <p:cNvSpPr>
            <a:spLocks noGrp="1"/>
          </p:cNvSpPr>
          <p:nvPr>
            <p:ph type="sldNum" sz="quarter" idx="12"/>
          </p:nvPr>
        </p:nvSpPr>
        <p:spPr/>
        <p:txBody>
          <a:bodyPr/>
          <a:lstStyle/>
          <a:p>
            <a:fld id="{BEF6EA49-1D49-4C98-B784-A96DA3E6E2D2}" type="slidenum">
              <a:rPr lang="sl-SI" smtClean="0"/>
              <a:pPr/>
              <a:t>19</a:t>
            </a:fld>
            <a:endParaRPr lang="sl-SI" dirty="0"/>
          </a:p>
        </p:txBody>
      </p:sp>
    </p:spTree>
    <p:extLst>
      <p:ext uri="{BB962C8B-B14F-4D97-AF65-F5344CB8AC3E}">
        <p14:creationId xmlns:p14="http://schemas.microsoft.com/office/powerpoint/2010/main" val="137122895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F07DE49D-C370-22DA-5E7F-B8A41E1325D6}"/>
              </a:ext>
            </a:extLst>
          </p:cNvPr>
          <p:cNvSpPr>
            <a:spLocks noGrp="1"/>
          </p:cNvSpPr>
          <p:nvPr>
            <p:ph type="title"/>
          </p:nvPr>
        </p:nvSpPr>
        <p:spPr/>
        <p:txBody>
          <a:bodyPr>
            <a:normAutofit/>
          </a:bodyPr>
          <a:lstStyle/>
          <a:p>
            <a:r>
              <a:rPr lang="sl-SI" sz="3600" dirty="0" err="1">
                <a:latin typeface="+mn-lt"/>
                <a:ea typeface="Univerza Sans" panose="00000600000000000000" pitchFamily="2" charset="-18"/>
              </a:rPr>
              <a:t>Learning</a:t>
            </a:r>
            <a:r>
              <a:rPr lang="sl-SI" sz="3600" dirty="0">
                <a:latin typeface="+mn-lt"/>
                <a:ea typeface="Univerza Sans" panose="00000600000000000000" pitchFamily="2" charset="-18"/>
              </a:rPr>
              <a:t> </a:t>
            </a:r>
            <a:r>
              <a:rPr lang="sl-SI" sz="3600" dirty="0" err="1">
                <a:latin typeface="+mn-lt"/>
                <a:ea typeface="Univerza Sans" panose="00000600000000000000" pitchFamily="2" charset="-18"/>
              </a:rPr>
              <a:t>agreement</a:t>
            </a:r>
            <a:r>
              <a:rPr lang="sl-SI" sz="3600" dirty="0">
                <a:latin typeface="+mn-lt"/>
                <a:ea typeface="Univerza Sans" panose="00000600000000000000" pitchFamily="2" charset="-18"/>
              </a:rPr>
              <a:t> </a:t>
            </a:r>
          </a:p>
        </p:txBody>
      </p:sp>
      <p:sp>
        <p:nvSpPr>
          <p:cNvPr id="3" name="Označba mesta vsebine 2">
            <a:extLst>
              <a:ext uri="{FF2B5EF4-FFF2-40B4-BE49-F238E27FC236}">
                <a16:creationId xmlns:a16="http://schemas.microsoft.com/office/drawing/2014/main" id="{890C807D-EE28-BBA0-9781-00A308968B53}"/>
              </a:ext>
            </a:extLst>
          </p:cNvPr>
          <p:cNvSpPr>
            <a:spLocks noGrp="1"/>
          </p:cNvSpPr>
          <p:nvPr>
            <p:ph idx="1"/>
          </p:nvPr>
        </p:nvSpPr>
        <p:spPr/>
        <p:txBody>
          <a:bodyPr/>
          <a:lstStyle/>
          <a:p>
            <a:r>
              <a:rPr lang="en-US" dirty="0">
                <a:latin typeface="+mj-lt"/>
                <a:ea typeface="Univerza Sans Light" panose="00000400000000000000" pitchFamily="2" charset="-18"/>
              </a:rPr>
              <a:t>Changes still possible until </a:t>
            </a:r>
            <a:r>
              <a:rPr lang="en-US" b="1" dirty="0">
                <a:latin typeface="+mn-lt"/>
                <a:ea typeface="Univerza Sans Light" panose="00000400000000000000" pitchFamily="2" charset="-18"/>
              </a:rPr>
              <a:t>October 1</a:t>
            </a:r>
            <a:r>
              <a:rPr lang="sl-SI" b="1" dirty="0">
                <a:latin typeface="+mn-lt"/>
                <a:ea typeface="Univerza Sans Light" panose="00000400000000000000" pitchFamily="2" charset="-18"/>
              </a:rPr>
              <a:t>6</a:t>
            </a:r>
            <a:r>
              <a:rPr lang="en-US" dirty="0">
                <a:latin typeface="+mj-lt"/>
                <a:ea typeface="Univerza Sans Light" panose="00000400000000000000" pitchFamily="2" charset="-18"/>
              </a:rPr>
              <a:t>. </a:t>
            </a:r>
          </a:p>
          <a:p>
            <a:r>
              <a:rPr lang="en-US" dirty="0">
                <a:latin typeface="+mj-lt"/>
                <a:ea typeface="Univerza Sans Light" panose="00000400000000000000" pitchFamily="2" charset="-18"/>
              </a:rPr>
              <a:t>Changes have to be requested by e-mail: </a:t>
            </a:r>
            <a:r>
              <a:rPr lang="en-US" dirty="0">
                <a:latin typeface="+mj-lt"/>
                <a:ea typeface="Univerza Sans Light" panose="00000400000000000000" pitchFamily="2" charset="-18"/>
                <a:hlinkClick r:id="rId2"/>
              </a:rPr>
              <a:t>international@pef.uni-lj.si</a:t>
            </a:r>
            <a:r>
              <a:rPr lang="sl-SI" dirty="0">
                <a:latin typeface="+mj-lt"/>
                <a:ea typeface="Univerza Sans Light" panose="00000400000000000000" pitchFamily="2" charset="-18"/>
              </a:rPr>
              <a:t> </a:t>
            </a:r>
            <a:r>
              <a:rPr lang="en-US" dirty="0">
                <a:latin typeface="+mj-lt"/>
                <a:ea typeface="Univerza Sans Light" panose="00000400000000000000" pitchFamily="2" charset="-18"/>
              </a:rPr>
              <a:t>  </a:t>
            </a:r>
          </a:p>
          <a:p>
            <a:r>
              <a:rPr lang="en-US" dirty="0">
                <a:latin typeface="+mj-lt"/>
                <a:ea typeface="Univerza Sans Light" panose="00000400000000000000" pitchFamily="2" charset="-18"/>
              </a:rPr>
              <a:t>Don‘t forget: </a:t>
            </a:r>
            <a:r>
              <a:rPr lang="en-US" b="1" dirty="0">
                <a:latin typeface="+mj-lt"/>
                <a:ea typeface="Univerza Sans Light" panose="00000400000000000000" pitchFamily="2" charset="-18"/>
              </a:rPr>
              <a:t>changes must be approved by your home coordinator as well.</a:t>
            </a:r>
          </a:p>
          <a:p>
            <a:endParaRPr lang="sl-SI" dirty="0">
              <a:latin typeface="Univerza Sans Light" panose="00000400000000000000" pitchFamily="2" charset="-18"/>
              <a:ea typeface="Univerza Sans Light" panose="00000400000000000000" pitchFamily="2" charset="-18"/>
            </a:endParaRPr>
          </a:p>
        </p:txBody>
      </p:sp>
      <p:sp>
        <p:nvSpPr>
          <p:cNvPr id="4" name="Označba mesta številke diapozitiva 3">
            <a:extLst>
              <a:ext uri="{FF2B5EF4-FFF2-40B4-BE49-F238E27FC236}">
                <a16:creationId xmlns:a16="http://schemas.microsoft.com/office/drawing/2014/main" id="{9C6AB5DF-9540-B3D9-8D5E-8164BAF8BE04}"/>
              </a:ext>
            </a:extLst>
          </p:cNvPr>
          <p:cNvSpPr>
            <a:spLocks noGrp="1"/>
          </p:cNvSpPr>
          <p:nvPr>
            <p:ph type="sldNum" sz="quarter" idx="12"/>
          </p:nvPr>
        </p:nvSpPr>
        <p:spPr/>
        <p:txBody>
          <a:bodyPr/>
          <a:lstStyle/>
          <a:p>
            <a:fld id="{BEF6EA49-1D49-4C98-B784-A96DA3E6E2D2}" type="slidenum">
              <a:rPr lang="sl-SI" smtClean="0"/>
              <a:pPr/>
              <a:t>20</a:t>
            </a:fld>
            <a:endParaRPr lang="sl-SI" dirty="0"/>
          </a:p>
        </p:txBody>
      </p:sp>
    </p:spTree>
    <p:extLst>
      <p:ext uri="{BB962C8B-B14F-4D97-AF65-F5344CB8AC3E}">
        <p14:creationId xmlns:p14="http://schemas.microsoft.com/office/powerpoint/2010/main" val="276897313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F07DE49D-C370-22DA-5E7F-B8A41E1325D6}"/>
              </a:ext>
            </a:extLst>
          </p:cNvPr>
          <p:cNvSpPr>
            <a:spLocks noGrp="1"/>
          </p:cNvSpPr>
          <p:nvPr>
            <p:ph type="title"/>
          </p:nvPr>
        </p:nvSpPr>
        <p:spPr/>
        <p:txBody>
          <a:bodyPr>
            <a:normAutofit/>
          </a:bodyPr>
          <a:lstStyle/>
          <a:p>
            <a:r>
              <a:rPr lang="sl-SI" sz="3600" dirty="0" err="1">
                <a:latin typeface="+mn-lt"/>
                <a:ea typeface="Univerza Sans" panose="00000600000000000000" pitchFamily="2" charset="-18"/>
              </a:rPr>
              <a:t>Transcript</a:t>
            </a:r>
            <a:r>
              <a:rPr lang="sl-SI" sz="3600" dirty="0">
                <a:latin typeface="+mn-lt"/>
                <a:ea typeface="Univerza Sans" panose="00000600000000000000" pitchFamily="2" charset="-18"/>
              </a:rPr>
              <a:t> </a:t>
            </a:r>
            <a:r>
              <a:rPr lang="sl-SI" sz="3600" dirty="0" err="1">
                <a:latin typeface="+mn-lt"/>
                <a:ea typeface="Univerza Sans" panose="00000600000000000000" pitchFamily="2" charset="-18"/>
              </a:rPr>
              <a:t>of</a:t>
            </a:r>
            <a:r>
              <a:rPr lang="sl-SI" sz="3600" dirty="0">
                <a:latin typeface="+mn-lt"/>
                <a:ea typeface="Univerza Sans" panose="00000600000000000000" pitchFamily="2" charset="-18"/>
              </a:rPr>
              <a:t> </a:t>
            </a:r>
            <a:r>
              <a:rPr lang="sl-SI" sz="3600" dirty="0" err="1">
                <a:latin typeface="+mn-lt"/>
                <a:ea typeface="Univerza Sans" panose="00000600000000000000" pitchFamily="2" charset="-18"/>
              </a:rPr>
              <a:t>Records</a:t>
            </a:r>
            <a:r>
              <a:rPr lang="sl-SI" sz="3600" dirty="0">
                <a:latin typeface="+mn-lt"/>
                <a:ea typeface="Univerza Sans" panose="00000600000000000000" pitchFamily="2" charset="-18"/>
              </a:rPr>
              <a:t> </a:t>
            </a:r>
          </a:p>
        </p:txBody>
      </p:sp>
      <p:sp>
        <p:nvSpPr>
          <p:cNvPr id="3" name="Označba mesta vsebine 2">
            <a:extLst>
              <a:ext uri="{FF2B5EF4-FFF2-40B4-BE49-F238E27FC236}">
                <a16:creationId xmlns:a16="http://schemas.microsoft.com/office/drawing/2014/main" id="{890C807D-EE28-BBA0-9781-00A308968B53}"/>
              </a:ext>
            </a:extLst>
          </p:cNvPr>
          <p:cNvSpPr>
            <a:spLocks noGrp="1"/>
          </p:cNvSpPr>
          <p:nvPr>
            <p:ph idx="1"/>
          </p:nvPr>
        </p:nvSpPr>
        <p:spPr/>
        <p:txBody>
          <a:bodyPr/>
          <a:lstStyle/>
          <a:p>
            <a:r>
              <a:rPr lang="en-US" dirty="0">
                <a:latin typeface="+mj-lt"/>
                <a:ea typeface="Univerza Sans Light" panose="00000400000000000000" pitchFamily="2" charset="-18"/>
              </a:rPr>
              <a:t>Issued at the end of your exchange by the  international office; instead of last part of Learning agreement.</a:t>
            </a:r>
          </a:p>
          <a:p>
            <a:r>
              <a:rPr lang="en-US" dirty="0">
                <a:latin typeface="+mj-lt"/>
                <a:ea typeface="Univerza Sans Light" panose="00000400000000000000" pitchFamily="2" charset="-18"/>
              </a:rPr>
              <a:t>You have to </a:t>
            </a:r>
            <a:r>
              <a:rPr lang="sl-SI" b="1" dirty="0" err="1">
                <a:latin typeface="+mj-lt"/>
                <a:ea typeface="Univerza Sans Light" panose="00000400000000000000" pitchFamily="2" charset="-18"/>
              </a:rPr>
              <a:t>request</a:t>
            </a:r>
            <a:r>
              <a:rPr lang="en-US" b="1" dirty="0">
                <a:latin typeface="+mj-lt"/>
                <a:ea typeface="Univerza Sans Light" panose="00000400000000000000" pitchFamily="2" charset="-18"/>
              </a:rPr>
              <a:t> it by email </a:t>
            </a:r>
            <a:r>
              <a:rPr lang="en-US" dirty="0">
                <a:latin typeface="+mj-lt"/>
                <a:ea typeface="Univerza Sans Light" panose="00000400000000000000" pitchFamily="2" charset="-18"/>
              </a:rPr>
              <a:t>at the international office once you have all the grades in the information system.</a:t>
            </a:r>
          </a:p>
          <a:p>
            <a:r>
              <a:rPr lang="en-US" dirty="0">
                <a:latin typeface="+mj-lt"/>
                <a:ea typeface="Univerza Sans Light" panose="00000400000000000000" pitchFamily="2" charset="-18"/>
              </a:rPr>
              <a:t>Sometimes Erasmus students return home before the grades are in the system. </a:t>
            </a:r>
          </a:p>
          <a:p>
            <a:endParaRPr lang="sl-SI" dirty="0">
              <a:latin typeface="Univerza Sans Light" panose="00000400000000000000" pitchFamily="2" charset="-18"/>
              <a:ea typeface="Univerza Sans Light" panose="00000400000000000000" pitchFamily="2" charset="-18"/>
            </a:endParaRPr>
          </a:p>
        </p:txBody>
      </p:sp>
      <p:sp>
        <p:nvSpPr>
          <p:cNvPr id="4" name="Označba mesta številke diapozitiva 3">
            <a:extLst>
              <a:ext uri="{FF2B5EF4-FFF2-40B4-BE49-F238E27FC236}">
                <a16:creationId xmlns:a16="http://schemas.microsoft.com/office/drawing/2014/main" id="{9C6AB5DF-9540-B3D9-8D5E-8164BAF8BE04}"/>
              </a:ext>
            </a:extLst>
          </p:cNvPr>
          <p:cNvSpPr>
            <a:spLocks noGrp="1"/>
          </p:cNvSpPr>
          <p:nvPr>
            <p:ph type="sldNum" sz="quarter" idx="12"/>
          </p:nvPr>
        </p:nvSpPr>
        <p:spPr/>
        <p:txBody>
          <a:bodyPr/>
          <a:lstStyle/>
          <a:p>
            <a:fld id="{BEF6EA49-1D49-4C98-B784-A96DA3E6E2D2}" type="slidenum">
              <a:rPr lang="sl-SI" smtClean="0"/>
              <a:pPr/>
              <a:t>21</a:t>
            </a:fld>
            <a:endParaRPr lang="sl-SI" dirty="0"/>
          </a:p>
        </p:txBody>
      </p:sp>
    </p:spTree>
    <p:extLst>
      <p:ext uri="{BB962C8B-B14F-4D97-AF65-F5344CB8AC3E}">
        <p14:creationId xmlns:p14="http://schemas.microsoft.com/office/powerpoint/2010/main" val="325154049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C215208B-7E96-225B-A5B1-EDD29ACD6E68}"/>
              </a:ext>
            </a:extLst>
          </p:cNvPr>
          <p:cNvSpPr>
            <a:spLocks noGrp="1"/>
          </p:cNvSpPr>
          <p:nvPr>
            <p:ph type="title"/>
          </p:nvPr>
        </p:nvSpPr>
        <p:spPr>
          <a:xfrm>
            <a:off x="729670" y="1080933"/>
            <a:ext cx="11081329" cy="4849848"/>
          </a:xfrm>
        </p:spPr>
        <p:txBody>
          <a:bodyPr>
            <a:normAutofit/>
          </a:bodyPr>
          <a:lstStyle/>
          <a:p>
            <a:r>
              <a:rPr lang="sl-SI" dirty="0" err="1">
                <a:latin typeface="+mn-lt"/>
                <a:ea typeface="Univerza Sans" panose="00000600000000000000" pitchFamily="2" charset="-18"/>
              </a:rPr>
              <a:t>Other</a:t>
            </a:r>
            <a:r>
              <a:rPr lang="sl-SI" dirty="0">
                <a:latin typeface="+mn-lt"/>
                <a:ea typeface="Univerza Sans" panose="00000600000000000000" pitchFamily="2" charset="-18"/>
              </a:rPr>
              <a:t> </a:t>
            </a:r>
            <a:r>
              <a:rPr lang="sl-SI" dirty="0" err="1">
                <a:latin typeface="+mn-lt"/>
                <a:ea typeface="Univerza Sans" panose="00000600000000000000" pitchFamily="2" charset="-18"/>
              </a:rPr>
              <a:t>documentation</a:t>
            </a:r>
            <a:r>
              <a:rPr lang="sl-SI" dirty="0">
                <a:latin typeface="+mn-lt"/>
                <a:ea typeface="Univerza Sans" panose="00000600000000000000" pitchFamily="2" charset="-18"/>
              </a:rPr>
              <a:t>:</a:t>
            </a:r>
            <a:br>
              <a:rPr lang="sl-SI" dirty="0">
                <a:latin typeface="+mn-lt"/>
                <a:ea typeface="Univerza Sans" panose="00000600000000000000" pitchFamily="2" charset="-18"/>
              </a:rPr>
            </a:br>
            <a:br>
              <a:rPr lang="sl-SI" dirty="0">
                <a:latin typeface="Univerza Sans" panose="00000600000000000000" pitchFamily="2" charset="-18"/>
                <a:ea typeface="Univerza Sans" panose="00000600000000000000" pitchFamily="2" charset="-18"/>
              </a:rPr>
            </a:br>
            <a:r>
              <a:rPr lang="en-US" sz="3200" dirty="0">
                <a:latin typeface="+mn-lt"/>
                <a:ea typeface="Univerza Sans" panose="00000600000000000000" pitchFamily="2" charset="-18"/>
              </a:rPr>
              <a:t>Personal registration number (EMŠO)</a:t>
            </a:r>
            <a:br>
              <a:rPr lang="en-US" sz="3200" b="0" dirty="0">
                <a:latin typeface="+mn-lt"/>
                <a:ea typeface="Univerza Sans" panose="00000600000000000000" pitchFamily="2" charset="-18"/>
              </a:rPr>
            </a:br>
            <a:r>
              <a:rPr lang="en-US" sz="3200" dirty="0">
                <a:latin typeface="+mn-lt"/>
                <a:ea typeface="Univerza Sans" panose="00000600000000000000" pitchFamily="2" charset="-18"/>
              </a:rPr>
              <a:t>Instructions for activation of your UL Digital Identity</a:t>
            </a:r>
            <a:br>
              <a:rPr lang="sl-SI" sz="3200" dirty="0">
                <a:latin typeface="+mn-lt"/>
                <a:ea typeface="Univerza Sans" panose="00000600000000000000" pitchFamily="2" charset="-18"/>
              </a:rPr>
            </a:br>
            <a:r>
              <a:rPr lang="sl-SI" sz="3200" strike="sngStrike" dirty="0">
                <a:latin typeface="+mn-lt"/>
                <a:ea typeface="Univerza Sans" panose="00000600000000000000" pitchFamily="2" charset="-18"/>
              </a:rPr>
              <a:t>Student </a:t>
            </a:r>
            <a:r>
              <a:rPr lang="sl-SI" sz="3200" strike="sngStrike" dirty="0" err="1">
                <a:latin typeface="+mn-lt"/>
                <a:ea typeface="Univerza Sans" panose="00000600000000000000" pitchFamily="2" charset="-18"/>
              </a:rPr>
              <a:t>Card</a:t>
            </a:r>
            <a:endParaRPr lang="sl-SI" sz="3200" dirty="0">
              <a:latin typeface="+mn-lt"/>
              <a:ea typeface="Univerza Sans" panose="00000600000000000000" pitchFamily="2" charset="-18"/>
            </a:endParaRPr>
          </a:p>
        </p:txBody>
      </p:sp>
      <p:sp>
        <p:nvSpPr>
          <p:cNvPr id="3" name="Označba mesta številke diapozitiva 2">
            <a:extLst>
              <a:ext uri="{FF2B5EF4-FFF2-40B4-BE49-F238E27FC236}">
                <a16:creationId xmlns:a16="http://schemas.microsoft.com/office/drawing/2014/main" id="{BA085902-D7AE-2490-AC7F-1F43FD78E030}"/>
              </a:ext>
            </a:extLst>
          </p:cNvPr>
          <p:cNvSpPr>
            <a:spLocks noGrp="1"/>
          </p:cNvSpPr>
          <p:nvPr>
            <p:ph type="sldNum" sz="quarter" idx="12"/>
          </p:nvPr>
        </p:nvSpPr>
        <p:spPr/>
        <p:txBody>
          <a:bodyPr/>
          <a:lstStyle/>
          <a:p>
            <a:fld id="{BEF6EA49-1D49-4C98-B784-A96DA3E6E2D2}" type="slidenum">
              <a:rPr lang="sl-SI" smtClean="0"/>
              <a:pPr/>
              <a:t>22</a:t>
            </a:fld>
            <a:endParaRPr lang="sl-SI" dirty="0"/>
          </a:p>
        </p:txBody>
      </p:sp>
    </p:spTree>
    <p:extLst>
      <p:ext uri="{BB962C8B-B14F-4D97-AF65-F5344CB8AC3E}">
        <p14:creationId xmlns:p14="http://schemas.microsoft.com/office/powerpoint/2010/main" val="185532459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F07DE49D-C370-22DA-5E7F-B8A41E1325D6}"/>
              </a:ext>
            </a:extLst>
          </p:cNvPr>
          <p:cNvSpPr>
            <a:spLocks noGrp="1"/>
          </p:cNvSpPr>
          <p:nvPr>
            <p:ph type="title"/>
          </p:nvPr>
        </p:nvSpPr>
        <p:spPr>
          <a:xfrm>
            <a:off x="771526" y="1219199"/>
            <a:ext cx="5945468" cy="1476375"/>
          </a:xfrm>
        </p:spPr>
        <p:txBody>
          <a:bodyPr/>
          <a:lstStyle/>
          <a:p>
            <a:r>
              <a:rPr lang="sl-SI" dirty="0">
                <a:latin typeface="+mn-lt"/>
                <a:ea typeface="Univerza Sans" panose="00000600000000000000" pitchFamily="2" charset="-18"/>
              </a:rPr>
              <a:t>Personal </a:t>
            </a:r>
            <a:r>
              <a:rPr lang="sl-SI" dirty="0" err="1">
                <a:latin typeface="+mn-lt"/>
                <a:ea typeface="Univerza Sans" panose="00000600000000000000" pitchFamily="2" charset="-18"/>
              </a:rPr>
              <a:t>Registration</a:t>
            </a:r>
            <a:r>
              <a:rPr lang="sl-SI" dirty="0">
                <a:latin typeface="+mn-lt"/>
                <a:ea typeface="Univerza Sans" panose="00000600000000000000" pitchFamily="2" charset="-18"/>
              </a:rPr>
              <a:t> </a:t>
            </a:r>
            <a:r>
              <a:rPr lang="sl-SI" dirty="0" err="1">
                <a:latin typeface="+mn-lt"/>
                <a:ea typeface="Univerza Sans" panose="00000600000000000000" pitchFamily="2" charset="-18"/>
              </a:rPr>
              <a:t>Number</a:t>
            </a:r>
            <a:r>
              <a:rPr lang="sl-SI" dirty="0">
                <a:latin typeface="+mn-lt"/>
                <a:ea typeface="Univerza Sans" panose="00000600000000000000" pitchFamily="2" charset="-18"/>
              </a:rPr>
              <a:t> (EMŠO)</a:t>
            </a:r>
          </a:p>
        </p:txBody>
      </p:sp>
      <p:sp>
        <p:nvSpPr>
          <p:cNvPr id="3" name="Označba mesta vsebine 2">
            <a:extLst>
              <a:ext uri="{FF2B5EF4-FFF2-40B4-BE49-F238E27FC236}">
                <a16:creationId xmlns:a16="http://schemas.microsoft.com/office/drawing/2014/main" id="{890C807D-EE28-BBA0-9781-00A308968B53}"/>
              </a:ext>
            </a:extLst>
          </p:cNvPr>
          <p:cNvSpPr>
            <a:spLocks noGrp="1"/>
          </p:cNvSpPr>
          <p:nvPr>
            <p:ph idx="1"/>
          </p:nvPr>
        </p:nvSpPr>
        <p:spPr>
          <a:xfrm>
            <a:off x="771525" y="3019425"/>
            <a:ext cx="9910718" cy="2972412"/>
          </a:xfrm>
        </p:spPr>
        <p:txBody>
          <a:bodyPr>
            <a:normAutofit/>
          </a:bodyPr>
          <a:lstStyle/>
          <a:p>
            <a:r>
              <a:rPr lang="en-US" dirty="0">
                <a:latin typeface="+mj-lt"/>
                <a:ea typeface="Univerza Sans Light" panose="00000400000000000000" pitchFamily="2" charset="-18"/>
              </a:rPr>
              <a:t>The </a:t>
            </a:r>
            <a:r>
              <a:rPr lang="en-US" dirty="0" err="1">
                <a:latin typeface="+mj-lt"/>
                <a:ea typeface="Univerza Sans Light" panose="00000400000000000000" pitchFamily="2" charset="-18"/>
              </a:rPr>
              <a:t>EMŠO</a:t>
            </a:r>
            <a:r>
              <a:rPr lang="en-US" dirty="0">
                <a:latin typeface="+mj-lt"/>
                <a:ea typeface="Univerza Sans Light" panose="00000400000000000000" pitchFamily="2" charset="-18"/>
              </a:rPr>
              <a:t> is a personal identification number in the Republic of Slovenia. It is entered in official records and other databases when so stipulated by the law. You will need it, for example, for buying Urbana student bus card etc.</a:t>
            </a:r>
          </a:p>
          <a:p>
            <a:endParaRPr lang="sl-SI" dirty="0">
              <a:latin typeface="Univerza Sans Light" panose="00000400000000000000" pitchFamily="2" charset="-18"/>
              <a:ea typeface="Univerza Sans Light" panose="00000400000000000000" pitchFamily="2" charset="-18"/>
            </a:endParaRPr>
          </a:p>
        </p:txBody>
      </p:sp>
      <p:sp>
        <p:nvSpPr>
          <p:cNvPr id="4" name="Označba mesta številke diapozitiva 3">
            <a:extLst>
              <a:ext uri="{FF2B5EF4-FFF2-40B4-BE49-F238E27FC236}">
                <a16:creationId xmlns:a16="http://schemas.microsoft.com/office/drawing/2014/main" id="{9C6AB5DF-9540-B3D9-8D5E-8164BAF8BE04}"/>
              </a:ext>
            </a:extLst>
          </p:cNvPr>
          <p:cNvSpPr>
            <a:spLocks noGrp="1"/>
          </p:cNvSpPr>
          <p:nvPr>
            <p:ph type="sldNum" sz="quarter" idx="12"/>
          </p:nvPr>
        </p:nvSpPr>
        <p:spPr/>
        <p:txBody>
          <a:bodyPr/>
          <a:lstStyle/>
          <a:p>
            <a:fld id="{BEF6EA49-1D49-4C98-B784-A96DA3E6E2D2}" type="slidenum">
              <a:rPr lang="sl-SI" smtClean="0"/>
              <a:pPr/>
              <a:t>23</a:t>
            </a:fld>
            <a:endParaRPr lang="sl-SI" dirty="0"/>
          </a:p>
        </p:txBody>
      </p:sp>
    </p:spTree>
    <p:extLst>
      <p:ext uri="{BB962C8B-B14F-4D97-AF65-F5344CB8AC3E}">
        <p14:creationId xmlns:p14="http://schemas.microsoft.com/office/powerpoint/2010/main" val="59875950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F07DE49D-C370-22DA-5E7F-B8A41E1325D6}"/>
              </a:ext>
            </a:extLst>
          </p:cNvPr>
          <p:cNvSpPr>
            <a:spLocks noGrp="1"/>
          </p:cNvSpPr>
          <p:nvPr>
            <p:ph type="title"/>
          </p:nvPr>
        </p:nvSpPr>
        <p:spPr>
          <a:xfrm>
            <a:off x="940859" y="660400"/>
            <a:ext cx="5400674" cy="883707"/>
          </a:xfrm>
        </p:spPr>
        <p:txBody>
          <a:bodyPr/>
          <a:lstStyle/>
          <a:p>
            <a:r>
              <a:rPr lang="sl-SI" dirty="0" err="1">
                <a:latin typeface="+mn-lt"/>
              </a:rPr>
              <a:t>Your</a:t>
            </a:r>
            <a:r>
              <a:rPr lang="sl-SI" dirty="0">
                <a:latin typeface="+mn-lt"/>
              </a:rPr>
              <a:t> UL </a:t>
            </a:r>
            <a:r>
              <a:rPr lang="sl-SI" dirty="0" err="1">
                <a:latin typeface="+mn-lt"/>
              </a:rPr>
              <a:t>Digital</a:t>
            </a:r>
            <a:r>
              <a:rPr lang="sl-SI" dirty="0">
                <a:latin typeface="+mn-lt"/>
              </a:rPr>
              <a:t> </a:t>
            </a:r>
            <a:r>
              <a:rPr lang="sl-SI" dirty="0" err="1">
                <a:latin typeface="+mn-lt"/>
              </a:rPr>
              <a:t>Identity</a:t>
            </a:r>
            <a:endParaRPr lang="sl-SI" dirty="0">
              <a:latin typeface="+mn-lt"/>
            </a:endParaRPr>
          </a:p>
        </p:txBody>
      </p:sp>
      <p:sp>
        <p:nvSpPr>
          <p:cNvPr id="3" name="Označba mesta vsebine 2">
            <a:extLst>
              <a:ext uri="{FF2B5EF4-FFF2-40B4-BE49-F238E27FC236}">
                <a16:creationId xmlns:a16="http://schemas.microsoft.com/office/drawing/2014/main" id="{890C807D-EE28-BBA0-9781-00A308968B53}"/>
              </a:ext>
            </a:extLst>
          </p:cNvPr>
          <p:cNvSpPr>
            <a:spLocks noGrp="1"/>
          </p:cNvSpPr>
          <p:nvPr>
            <p:ph idx="1"/>
          </p:nvPr>
        </p:nvSpPr>
        <p:spPr>
          <a:xfrm>
            <a:off x="771525" y="1828800"/>
            <a:ext cx="10610850" cy="4163037"/>
          </a:xfrm>
        </p:spPr>
        <p:txBody>
          <a:bodyPr>
            <a:normAutofit fontScale="85000" lnSpcReduction="20000"/>
          </a:bodyPr>
          <a:lstStyle/>
          <a:p>
            <a:r>
              <a:rPr lang="sl-SI" dirty="0" err="1">
                <a:latin typeface="+mj-lt"/>
                <a:ea typeface="Univerza Sans" panose="00000600000000000000" pitchFamily="2" charset="-18"/>
              </a:rPr>
              <a:t>You</a:t>
            </a:r>
            <a:r>
              <a:rPr lang="sl-SI" dirty="0">
                <a:latin typeface="+mj-lt"/>
                <a:ea typeface="Univerza Sans" panose="00000600000000000000" pitchFamily="2" charset="-18"/>
              </a:rPr>
              <a:t> </a:t>
            </a:r>
            <a:r>
              <a:rPr lang="sl-SI" dirty="0" err="1">
                <a:latin typeface="+mj-lt"/>
                <a:ea typeface="Univerza Sans" panose="00000600000000000000" pitchFamily="2" charset="-18"/>
              </a:rPr>
              <a:t>need</a:t>
            </a:r>
            <a:r>
              <a:rPr lang="sl-SI" dirty="0">
                <a:latin typeface="+mj-lt"/>
                <a:ea typeface="Univerza Sans" panose="00000600000000000000" pitchFamily="2" charset="-18"/>
              </a:rPr>
              <a:t> </a:t>
            </a:r>
            <a:r>
              <a:rPr lang="sl-SI" dirty="0" err="1">
                <a:latin typeface="+mj-lt"/>
                <a:ea typeface="Univerza Sans" panose="00000600000000000000" pitchFamily="2" charset="-18"/>
              </a:rPr>
              <a:t>the</a:t>
            </a:r>
            <a:r>
              <a:rPr lang="sl-SI" dirty="0">
                <a:latin typeface="+mj-lt"/>
                <a:ea typeface="Univerza Sans" panose="00000600000000000000" pitchFamily="2" charset="-18"/>
              </a:rPr>
              <a:t> UL ID to </a:t>
            </a:r>
            <a:r>
              <a:rPr lang="sl-SI" dirty="0" err="1">
                <a:latin typeface="+mj-lt"/>
                <a:ea typeface="Univerza Sans" panose="00000600000000000000" pitchFamily="2" charset="-18"/>
              </a:rPr>
              <a:t>access</a:t>
            </a:r>
            <a:r>
              <a:rPr lang="sl-SI" dirty="0">
                <a:latin typeface="+mj-lt"/>
                <a:ea typeface="Univerza Sans" panose="00000600000000000000" pitchFamily="2" charset="-18"/>
              </a:rPr>
              <a:t> </a:t>
            </a:r>
            <a:r>
              <a:rPr lang="sl-SI" dirty="0" err="1">
                <a:latin typeface="+mj-lt"/>
                <a:ea typeface="Univerza Sans" panose="00000600000000000000" pitchFamily="2" charset="-18"/>
              </a:rPr>
              <a:t>the</a:t>
            </a:r>
            <a:r>
              <a:rPr lang="sl-SI" dirty="0">
                <a:latin typeface="+mj-lt"/>
                <a:ea typeface="Univerza Sans" panose="00000600000000000000" pitchFamily="2" charset="-18"/>
              </a:rPr>
              <a:t> </a:t>
            </a:r>
            <a:r>
              <a:rPr lang="sl-SI" dirty="0" err="1">
                <a:latin typeface="+mj-lt"/>
                <a:ea typeface="Univerza Sans" panose="00000600000000000000" pitchFamily="2" charset="-18"/>
              </a:rPr>
              <a:t>systems</a:t>
            </a:r>
            <a:r>
              <a:rPr lang="sl-SI" dirty="0">
                <a:latin typeface="+mj-lt"/>
                <a:ea typeface="Univerza Sans" panose="00000600000000000000" pitchFamily="2" charset="-18"/>
              </a:rPr>
              <a:t> </a:t>
            </a:r>
            <a:r>
              <a:rPr lang="sl-SI" dirty="0" err="1">
                <a:latin typeface="+mj-lt"/>
                <a:ea typeface="Univerza Sans" panose="00000600000000000000" pitchFamily="2" charset="-18"/>
              </a:rPr>
              <a:t>and</a:t>
            </a:r>
            <a:r>
              <a:rPr lang="sl-SI" dirty="0">
                <a:latin typeface="+mj-lt"/>
                <a:ea typeface="Univerza Sans" panose="00000600000000000000" pitchFamily="2" charset="-18"/>
              </a:rPr>
              <a:t> </a:t>
            </a:r>
            <a:r>
              <a:rPr lang="sl-SI" dirty="0" err="1">
                <a:latin typeface="+mj-lt"/>
                <a:ea typeface="Univerza Sans" panose="00000600000000000000" pitchFamily="2" charset="-18"/>
              </a:rPr>
              <a:t>services</a:t>
            </a:r>
            <a:r>
              <a:rPr lang="sl-SI" dirty="0">
                <a:latin typeface="+mj-lt"/>
                <a:ea typeface="Univerza Sans" panose="00000600000000000000" pitchFamily="2" charset="-18"/>
              </a:rPr>
              <a:t> </a:t>
            </a:r>
            <a:r>
              <a:rPr lang="sl-SI" dirty="0" err="1">
                <a:latin typeface="+mj-lt"/>
                <a:ea typeface="Univerza Sans" panose="00000600000000000000" pitchFamily="2" charset="-18"/>
              </a:rPr>
              <a:t>during</a:t>
            </a:r>
            <a:r>
              <a:rPr lang="sl-SI" dirty="0">
                <a:latin typeface="+mj-lt"/>
                <a:ea typeface="Univerza Sans" panose="00000600000000000000" pitchFamily="2" charset="-18"/>
              </a:rPr>
              <a:t> </a:t>
            </a:r>
            <a:r>
              <a:rPr lang="sl-SI" dirty="0" err="1">
                <a:latin typeface="+mj-lt"/>
                <a:ea typeface="Univerza Sans" panose="00000600000000000000" pitchFamily="2" charset="-18"/>
              </a:rPr>
              <a:t>your</a:t>
            </a:r>
            <a:r>
              <a:rPr lang="sl-SI" dirty="0">
                <a:latin typeface="+mj-lt"/>
                <a:ea typeface="Univerza Sans" panose="00000600000000000000" pitchFamily="2" charset="-18"/>
              </a:rPr>
              <a:t> </a:t>
            </a:r>
            <a:r>
              <a:rPr lang="sl-SI" dirty="0" err="1">
                <a:latin typeface="+mj-lt"/>
                <a:ea typeface="Univerza Sans" panose="00000600000000000000" pitchFamily="2" charset="-18"/>
              </a:rPr>
              <a:t>studies</a:t>
            </a:r>
            <a:r>
              <a:rPr lang="sl-SI" dirty="0">
                <a:latin typeface="+mj-lt"/>
                <a:ea typeface="Univerza Sans" panose="00000600000000000000" pitchFamily="2" charset="-18"/>
              </a:rPr>
              <a:t> at UL </a:t>
            </a:r>
            <a:r>
              <a:rPr lang="sl-SI" dirty="0" err="1">
                <a:latin typeface="+mj-lt"/>
                <a:ea typeface="Univerza Sans" panose="00000600000000000000" pitchFamily="2" charset="-18"/>
              </a:rPr>
              <a:t>PEF</a:t>
            </a:r>
            <a:r>
              <a:rPr lang="sl-SI" dirty="0">
                <a:latin typeface="+mj-lt"/>
                <a:ea typeface="Univerza Sans" panose="00000600000000000000" pitchFamily="2" charset="-18"/>
              </a:rPr>
              <a:t>:</a:t>
            </a:r>
          </a:p>
          <a:p>
            <a:pPr marL="457200" indent="-457200">
              <a:buFont typeface="Arial" panose="020B0604020202020204" pitchFamily="34" charset="0"/>
              <a:buChar char="•"/>
            </a:pPr>
            <a:r>
              <a:rPr lang="sl-SI" dirty="0" err="1">
                <a:latin typeface="+mj-lt"/>
                <a:ea typeface="Univerza Sans" panose="00000600000000000000" pitchFamily="2" charset="-18"/>
              </a:rPr>
              <a:t>Student</a:t>
            </a:r>
            <a:r>
              <a:rPr lang="sl-SI" dirty="0">
                <a:latin typeface="+mj-lt"/>
                <a:ea typeface="Univerza Sans" panose="00000600000000000000" pitchFamily="2" charset="-18"/>
              </a:rPr>
              <a:t> </a:t>
            </a:r>
            <a:r>
              <a:rPr lang="sl-SI" dirty="0" err="1">
                <a:latin typeface="+mj-lt"/>
                <a:ea typeface="Univerza Sans" panose="00000600000000000000" pitchFamily="2" charset="-18"/>
              </a:rPr>
              <a:t>Information</a:t>
            </a:r>
            <a:r>
              <a:rPr lang="sl-SI" dirty="0">
                <a:latin typeface="+mj-lt"/>
                <a:ea typeface="Univerza Sans" panose="00000600000000000000" pitchFamily="2" charset="-18"/>
              </a:rPr>
              <a:t> </a:t>
            </a:r>
            <a:r>
              <a:rPr lang="sl-SI" dirty="0" err="1">
                <a:latin typeface="+mj-lt"/>
                <a:ea typeface="Univerza Sans" panose="00000600000000000000" pitchFamily="2" charset="-18"/>
              </a:rPr>
              <a:t>System</a:t>
            </a:r>
            <a:r>
              <a:rPr lang="sl-SI" dirty="0">
                <a:latin typeface="+mj-lt"/>
                <a:ea typeface="Univerza Sans" panose="00000600000000000000" pitchFamily="2" charset="-18"/>
              </a:rPr>
              <a:t> - VIS (</a:t>
            </a:r>
            <a:r>
              <a:rPr lang="sl-SI" dirty="0" err="1">
                <a:latin typeface="+mj-lt"/>
                <a:ea typeface="Univerza Sans" panose="00000600000000000000" pitchFamily="2" charset="-18"/>
              </a:rPr>
              <a:t>application</a:t>
            </a:r>
            <a:r>
              <a:rPr lang="sl-SI" dirty="0">
                <a:latin typeface="+mj-lt"/>
                <a:ea typeface="Univerza Sans" panose="00000600000000000000" pitchFamily="2" charset="-18"/>
              </a:rPr>
              <a:t> </a:t>
            </a:r>
            <a:r>
              <a:rPr lang="sl-SI" dirty="0" err="1">
                <a:latin typeface="+mj-lt"/>
                <a:ea typeface="Univerza Sans" panose="00000600000000000000" pitchFamily="2" charset="-18"/>
              </a:rPr>
              <a:t>for</a:t>
            </a:r>
            <a:r>
              <a:rPr lang="sl-SI" dirty="0">
                <a:latin typeface="+mj-lt"/>
                <a:ea typeface="Univerza Sans" panose="00000600000000000000" pitchFamily="2" charset="-18"/>
              </a:rPr>
              <a:t> </a:t>
            </a:r>
            <a:r>
              <a:rPr lang="sl-SI" dirty="0" err="1">
                <a:latin typeface="+mj-lt"/>
                <a:ea typeface="Univerza Sans" panose="00000600000000000000" pitchFamily="2" charset="-18"/>
              </a:rPr>
              <a:t>exams</a:t>
            </a:r>
            <a:r>
              <a:rPr lang="sl-SI" dirty="0">
                <a:latin typeface="+mj-lt"/>
                <a:ea typeface="Univerza Sans" panose="00000600000000000000" pitchFamily="2" charset="-18"/>
              </a:rPr>
              <a:t>, </a:t>
            </a:r>
            <a:r>
              <a:rPr lang="sl-SI" dirty="0" err="1">
                <a:latin typeface="+mj-lt"/>
                <a:ea typeface="Univerza Sans" panose="00000600000000000000" pitchFamily="2" charset="-18"/>
              </a:rPr>
              <a:t>grades</a:t>
            </a:r>
            <a:r>
              <a:rPr lang="sl-SI" dirty="0">
                <a:latin typeface="+mj-lt"/>
                <a:ea typeface="Univerza Sans" panose="00000600000000000000" pitchFamily="2" charset="-18"/>
              </a:rPr>
              <a:t>)</a:t>
            </a:r>
          </a:p>
          <a:p>
            <a:pPr marL="457200" indent="-457200">
              <a:buFont typeface="Arial" panose="020B0604020202020204" pitchFamily="34" charset="0"/>
              <a:buChar char="•"/>
            </a:pPr>
            <a:r>
              <a:rPr lang="sl-SI" dirty="0">
                <a:latin typeface="+mj-lt"/>
                <a:ea typeface="Univerza Sans" panose="00000600000000000000" pitchFamily="2" charset="-18"/>
              </a:rPr>
              <a:t>UL </a:t>
            </a:r>
            <a:r>
              <a:rPr lang="sl-SI" dirty="0" err="1">
                <a:latin typeface="+mj-lt"/>
                <a:ea typeface="Univerza Sans" panose="00000600000000000000" pitchFamily="2" charset="-18"/>
              </a:rPr>
              <a:t>PEF</a:t>
            </a:r>
            <a:r>
              <a:rPr lang="sl-SI" dirty="0">
                <a:latin typeface="+mj-lt"/>
                <a:ea typeface="Univerza Sans" panose="00000600000000000000" pitchFamily="2" charset="-18"/>
              </a:rPr>
              <a:t> </a:t>
            </a:r>
            <a:r>
              <a:rPr lang="sl-SI" dirty="0" err="1">
                <a:latin typeface="+mj-lt"/>
                <a:ea typeface="Univerza Sans" panose="00000600000000000000" pitchFamily="2" charset="-18"/>
              </a:rPr>
              <a:t>Online</a:t>
            </a:r>
            <a:r>
              <a:rPr lang="sl-SI" dirty="0">
                <a:latin typeface="+mj-lt"/>
                <a:ea typeface="Univerza Sans" panose="00000600000000000000" pitchFamily="2" charset="-18"/>
              </a:rPr>
              <a:t> </a:t>
            </a:r>
            <a:r>
              <a:rPr lang="sl-SI" dirty="0" err="1">
                <a:latin typeface="+mj-lt"/>
                <a:ea typeface="Univerza Sans" panose="00000600000000000000" pitchFamily="2" charset="-18"/>
              </a:rPr>
              <a:t>Classroom</a:t>
            </a:r>
            <a:r>
              <a:rPr lang="sl-SI" dirty="0">
                <a:latin typeface="+mj-lt"/>
                <a:ea typeface="Univerza Sans" panose="00000600000000000000" pitchFamily="2" charset="-18"/>
              </a:rPr>
              <a:t> - Spletna učilnica </a:t>
            </a:r>
            <a:r>
              <a:rPr lang="sl-SI" dirty="0" err="1">
                <a:latin typeface="+mj-lt"/>
                <a:ea typeface="Univerza Sans" panose="00000600000000000000" pitchFamily="2" charset="-18"/>
              </a:rPr>
              <a:t>PEF</a:t>
            </a:r>
            <a:r>
              <a:rPr lang="sl-SI" dirty="0">
                <a:latin typeface="+mj-lt"/>
                <a:ea typeface="Univerza Sans" panose="00000600000000000000" pitchFamily="2" charset="-18"/>
              </a:rPr>
              <a:t>,</a:t>
            </a:r>
          </a:p>
          <a:p>
            <a:pPr marL="457200" indent="-457200">
              <a:buFont typeface="Arial" panose="020B0604020202020204" pitchFamily="34" charset="0"/>
              <a:buChar char="•"/>
            </a:pPr>
            <a:r>
              <a:rPr lang="sl-SI" dirty="0">
                <a:latin typeface="+mj-lt"/>
                <a:ea typeface="Univerza Sans" panose="00000600000000000000" pitchFamily="2" charset="-18"/>
              </a:rPr>
              <a:t>Use </a:t>
            </a:r>
            <a:r>
              <a:rPr lang="sl-SI" dirty="0" err="1">
                <a:latin typeface="+mj-lt"/>
                <a:ea typeface="Univerza Sans" panose="00000600000000000000" pitchFamily="2" charset="-18"/>
              </a:rPr>
              <a:t>of</a:t>
            </a:r>
            <a:r>
              <a:rPr lang="sl-SI" dirty="0">
                <a:latin typeface="+mj-lt"/>
                <a:ea typeface="Univerza Sans" panose="00000600000000000000" pitchFamily="2" charset="-18"/>
              </a:rPr>
              <a:t> </a:t>
            </a:r>
            <a:r>
              <a:rPr lang="sl-SI" dirty="0" err="1">
                <a:latin typeface="+mj-lt"/>
                <a:ea typeface="Univerza Sans" panose="00000600000000000000" pitchFamily="2" charset="-18"/>
              </a:rPr>
              <a:t>computers</a:t>
            </a:r>
            <a:r>
              <a:rPr lang="sl-SI" dirty="0">
                <a:latin typeface="+mj-lt"/>
                <a:ea typeface="Univerza Sans" panose="00000600000000000000" pitchFamily="2" charset="-18"/>
              </a:rPr>
              <a:t> in </a:t>
            </a:r>
            <a:r>
              <a:rPr lang="sl-SI" dirty="0" err="1">
                <a:latin typeface="+mj-lt"/>
                <a:ea typeface="Univerza Sans" panose="00000600000000000000" pitchFamily="2" charset="-18"/>
              </a:rPr>
              <a:t>the</a:t>
            </a:r>
            <a:r>
              <a:rPr lang="sl-SI" dirty="0">
                <a:latin typeface="+mj-lt"/>
                <a:ea typeface="Univerza Sans" panose="00000600000000000000" pitchFamily="2" charset="-18"/>
              </a:rPr>
              <a:t> </a:t>
            </a:r>
            <a:r>
              <a:rPr lang="sl-SI" dirty="0" err="1">
                <a:latin typeface="+mj-lt"/>
                <a:ea typeface="Univerza Sans" panose="00000600000000000000" pitchFamily="2" charset="-18"/>
              </a:rPr>
              <a:t>lobby</a:t>
            </a:r>
            <a:r>
              <a:rPr lang="sl-SI" dirty="0">
                <a:latin typeface="+mj-lt"/>
                <a:ea typeface="Univerza Sans" panose="00000600000000000000" pitchFamily="2" charset="-18"/>
              </a:rPr>
              <a:t> </a:t>
            </a:r>
            <a:r>
              <a:rPr lang="sl-SI" dirty="0" err="1">
                <a:latin typeface="+mj-lt"/>
                <a:ea typeface="Univerza Sans" panose="00000600000000000000" pitchFamily="2" charset="-18"/>
              </a:rPr>
              <a:t>of</a:t>
            </a:r>
            <a:r>
              <a:rPr lang="sl-SI" dirty="0">
                <a:latin typeface="+mj-lt"/>
                <a:ea typeface="Univerza Sans" panose="00000600000000000000" pitchFamily="2" charset="-18"/>
              </a:rPr>
              <a:t> UL </a:t>
            </a:r>
            <a:r>
              <a:rPr lang="sl-SI" dirty="0" err="1">
                <a:latin typeface="+mj-lt"/>
                <a:ea typeface="Univerza Sans" panose="00000600000000000000" pitchFamily="2" charset="-18"/>
              </a:rPr>
              <a:t>PEF</a:t>
            </a:r>
            <a:r>
              <a:rPr lang="sl-SI" dirty="0">
                <a:latin typeface="+mj-lt"/>
                <a:ea typeface="Univerza Sans" panose="00000600000000000000" pitchFamily="2" charset="-18"/>
              </a:rPr>
              <a:t>,</a:t>
            </a:r>
          </a:p>
          <a:p>
            <a:pPr marL="457200" indent="-457200">
              <a:buFont typeface="Arial" panose="020B0604020202020204" pitchFamily="34" charset="0"/>
              <a:buChar char="•"/>
            </a:pPr>
            <a:r>
              <a:rPr lang="sl-SI" dirty="0" err="1">
                <a:latin typeface="+mj-lt"/>
                <a:ea typeface="Univerza Sans" panose="00000600000000000000" pitchFamily="2" charset="-18"/>
              </a:rPr>
              <a:t>Computer</a:t>
            </a:r>
            <a:r>
              <a:rPr lang="sl-SI" dirty="0">
                <a:latin typeface="+mj-lt"/>
                <a:ea typeface="Univerza Sans" panose="00000600000000000000" pitchFamily="2" charset="-18"/>
              </a:rPr>
              <a:t> </a:t>
            </a:r>
            <a:r>
              <a:rPr lang="sl-SI" dirty="0" err="1">
                <a:latin typeface="+mj-lt"/>
                <a:ea typeface="Univerza Sans" panose="00000600000000000000" pitchFamily="2" charset="-18"/>
              </a:rPr>
              <a:t>classrooms</a:t>
            </a:r>
            <a:r>
              <a:rPr lang="sl-SI" dirty="0">
                <a:latin typeface="+mj-lt"/>
                <a:ea typeface="Univerza Sans" panose="00000600000000000000" pitchFamily="2" charset="-18"/>
              </a:rPr>
              <a:t> at UL </a:t>
            </a:r>
            <a:r>
              <a:rPr lang="sl-SI" dirty="0" err="1">
                <a:latin typeface="+mj-lt"/>
                <a:ea typeface="Univerza Sans" panose="00000600000000000000" pitchFamily="2" charset="-18"/>
              </a:rPr>
              <a:t>PEF</a:t>
            </a:r>
            <a:r>
              <a:rPr lang="sl-SI" dirty="0">
                <a:latin typeface="+mj-lt"/>
                <a:ea typeface="Univerza Sans" panose="00000600000000000000" pitchFamily="2" charset="-18"/>
              </a:rPr>
              <a:t>,</a:t>
            </a:r>
          </a:p>
          <a:p>
            <a:pPr marL="457200" indent="-457200">
              <a:buFont typeface="Arial" panose="020B0604020202020204" pitchFamily="34" charset="0"/>
              <a:buChar char="•"/>
            </a:pPr>
            <a:r>
              <a:rPr lang="sl-SI" dirty="0" err="1">
                <a:latin typeface="+mj-lt"/>
                <a:ea typeface="Univerza Sans" panose="00000600000000000000" pitchFamily="2" charset="-18"/>
              </a:rPr>
              <a:t>EduRoam</a:t>
            </a:r>
            <a:r>
              <a:rPr lang="sl-SI" dirty="0">
                <a:latin typeface="+mj-lt"/>
                <a:ea typeface="Univerza Sans" panose="00000600000000000000" pitchFamily="2" charset="-18"/>
              </a:rPr>
              <a:t> </a:t>
            </a:r>
            <a:r>
              <a:rPr lang="sl-SI" dirty="0" err="1">
                <a:latin typeface="+mj-lt"/>
                <a:ea typeface="Univerza Sans" panose="00000600000000000000" pitchFamily="2" charset="-18"/>
              </a:rPr>
              <a:t>wireless</a:t>
            </a:r>
            <a:r>
              <a:rPr lang="sl-SI" dirty="0">
                <a:latin typeface="+mj-lt"/>
                <a:ea typeface="Univerza Sans" panose="00000600000000000000" pitchFamily="2" charset="-18"/>
              </a:rPr>
              <a:t> internet </a:t>
            </a:r>
            <a:r>
              <a:rPr lang="sl-SI" dirty="0" err="1">
                <a:latin typeface="+mj-lt"/>
                <a:ea typeface="Univerza Sans" panose="00000600000000000000" pitchFamily="2" charset="-18"/>
              </a:rPr>
              <a:t>network</a:t>
            </a:r>
            <a:endParaRPr lang="sl-SI" dirty="0">
              <a:latin typeface="+mj-lt"/>
              <a:ea typeface="Univerza Sans" panose="00000600000000000000" pitchFamily="2" charset="-18"/>
            </a:endParaRPr>
          </a:p>
          <a:p>
            <a:pPr marL="457200" indent="-457200">
              <a:buFont typeface="Arial" panose="020B0604020202020204" pitchFamily="34" charset="0"/>
              <a:buChar char="•"/>
            </a:pPr>
            <a:r>
              <a:rPr lang="sl-SI" dirty="0" err="1">
                <a:latin typeface="+mj-lt"/>
                <a:ea typeface="Univerza Sans" panose="00000600000000000000" pitchFamily="2" charset="-18"/>
              </a:rPr>
              <a:t>Services</a:t>
            </a:r>
            <a:r>
              <a:rPr lang="sl-SI" dirty="0">
                <a:latin typeface="+mj-lt"/>
                <a:ea typeface="Univerza Sans" panose="00000600000000000000" pitchFamily="2" charset="-18"/>
              </a:rPr>
              <a:t> </a:t>
            </a:r>
            <a:r>
              <a:rPr lang="sl-SI" dirty="0" err="1">
                <a:latin typeface="+mj-lt"/>
                <a:ea typeface="Univerza Sans" panose="00000600000000000000" pitchFamily="2" charset="-18"/>
              </a:rPr>
              <a:t>provided</a:t>
            </a:r>
            <a:r>
              <a:rPr lang="sl-SI" dirty="0">
                <a:latin typeface="+mj-lt"/>
                <a:ea typeface="Univerza Sans" panose="00000600000000000000" pitchFamily="2" charset="-18"/>
              </a:rPr>
              <a:t> to </a:t>
            </a:r>
            <a:r>
              <a:rPr lang="sl-SI" dirty="0" err="1">
                <a:latin typeface="+mj-lt"/>
                <a:ea typeface="Univerza Sans" panose="00000600000000000000" pitchFamily="2" charset="-18"/>
              </a:rPr>
              <a:t>students</a:t>
            </a:r>
            <a:r>
              <a:rPr lang="sl-SI" dirty="0">
                <a:latin typeface="+mj-lt"/>
                <a:ea typeface="Univerza Sans" panose="00000600000000000000" pitchFamily="2" charset="-18"/>
              </a:rPr>
              <a:t> </a:t>
            </a:r>
            <a:r>
              <a:rPr lang="sl-SI" dirty="0" err="1">
                <a:latin typeface="+mj-lt"/>
                <a:ea typeface="Univerza Sans" panose="00000600000000000000" pitchFamily="2" charset="-18"/>
              </a:rPr>
              <a:t>by</a:t>
            </a:r>
            <a:r>
              <a:rPr lang="sl-SI" dirty="0">
                <a:latin typeface="+mj-lt"/>
                <a:ea typeface="Univerza Sans" panose="00000600000000000000" pitchFamily="2" charset="-18"/>
              </a:rPr>
              <a:t> </a:t>
            </a:r>
            <a:r>
              <a:rPr lang="sl-SI" dirty="0" err="1">
                <a:latin typeface="+mj-lt"/>
                <a:ea typeface="Univerza Sans" panose="00000600000000000000" pitchFamily="2" charset="-18"/>
              </a:rPr>
              <a:t>the</a:t>
            </a:r>
            <a:r>
              <a:rPr lang="sl-SI" dirty="0">
                <a:latin typeface="+mj-lt"/>
                <a:ea typeface="Univerza Sans" panose="00000600000000000000" pitchFamily="2" charset="-18"/>
              </a:rPr>
              <a:t> </a:t>
            </a:r>
            <a:r>
              <a:rPr lang="sl-SI" dirty="0" err="1">
                <a:latin typeface="+mj-lt"/>
                <a:ea typeface="Univerza Sans" panose="00000600000000000000" pitchFamily="2" charset="-18"/>
              </a:rPr>
              <a:t>University</a:t>
            </a:r>
            <a:r>
              <a:rPr lang="sl-SI" dirty="0">
                <a:latin typeface="+mj-lt"/>
                <a:ea typeface="Univerza Sans" panose="00000600000000000000" pitchFamily="2" charset="-18"/>
              </a:rPr>
              <a:t> </a:t>
            </a:r>
            <a:r>
              <a:rPr lang="sl-SI" dirty="0" err="1">
                <a:latin typeface="+mj-lt"/>
                <a:ea typeface="Univerza Sans" panose="00000600000000000000" pitchFamily="2" charset="-18"/>
              </a:rPr>
              <a:t>of</a:t>
            </a:r>
            <a:r>
              <a:rPr lang="sl-SI" dirty="0">
                <a:latin typeface="+mj-lt"/>
                <a:ea typeface="Univerza Sans" panose="00000600000000000000" pitchFamily="2" charset="-18"/>
              </a:rPr>
              <a:t> Ljubljana: </a:t>
            </a:r>
            <a:r>
              <a:rPr lang="sl-SI" dirty="0" err="1">
                <a:latin typeface="+mj-lt"/>
                <a:ea typeface="Univerza Sans" panose="00000600000000000000" pitchFamily="2" charset="-18"/>
              </a:rPr>
              <a:t>Email</a:t>
            </a:r>
            <a:r>
              <a:rPr lang="sl-SI" dirty="0">
                <a:latin typeface="+mj-lt"/>
                <a:ea typeface="Univerza Sans" panose="00000600000000000000" pitchFamily="2" charset="-18"/>
              </a:rPr>
              <a:t>, Office 365 (MS </a:t>
            </a:r>
            <a:r>
              <a:rPr lang="sl-SI" dirty="0" err="1">
                <a:latin typeface="+mj-lt"/>
                <a:ea typeface="Univerza Sans" panose="00000600000000000000" pitchFamily="2" charset="-18"/>
              </a:rPr>
              <a:t>Teams</a:t>
            </a:r>
            <a:r>
              <a:rPr lang="sl-SI" dirty="0">
                <a:latin typeface="+mj-lt"/>
                <a:ea typeface="Univerza Sans" panose="00000600000000000000" pitchFamily="2" charset="-18"/>
              </a:rPr>
              <a:t>!), E-</a:t>
            </a:r>
            <a:r>
              <a:rPr lang="sl-SI" dirty="0" err="1">
                <a:latin typeface="+mj-lt"/>
                <a:ea typeface="Univerza Sans" panose="00000600000000000000" pitchFamily="2" charset="-18"/>
              </a:rPr>
              <a:t>notifications</a:t>
            </a:r>
            <a:r>
              <a:rPr lang="sl-SI" dirty="0">
                <a:latin typeface="+mj-lt"/>
                <a:ea typeface="Univerza Sans" panose="00000600000000000000" pitchFamily="2" charset="-18"/>
              </a:rPr>
              <a:t> (e-obvestila)</a:t>
            </a:r>
          </a:p>
          <a:p>
            <a:endParaRPr lang="sl-SI" dirty="0">
              <a:latin typeface="+mj-lt"/>
              <a:ea typeface="Univerza Sans" panose="00000600000000000000" pitchFamily="2" charset="-18"/>
            </a:endParaRPr>
          </a:p>
          <a:p>
            <a:r>
              <a:rPr lang="sl-SI" dirty="0">
                <a:latin typeface="+mj-lt"/>
                <a:ea typeface="Univerza Sans" panose="00000600000000000000" pitchFamily="2" charset="-18"/>
              </a:rPr>
              <a:t>More </a:t>
            </a:r>
            <a:r>
              <a:rPr lang="sl-SI" dirty="0" err="1">
                <a:latin typeface="+mj-lt"/>
                <a:ea typeface="Univerza Sans" panose="00000600000000000000" pitchFamily="2" charset="-18"/>
              </a:rPr>
              <a:t>information</a:t>
            </a:r>
            <a:r>
              <a:rPr lang="sl-SI" dirty="0">
                <a:latin typeface="+mj-lt"/>
                <a:ea typeface="Univerza Sans" panose="00000600000000000000" pitchFamily="2" charset="-18"/>
              </a:rPr>
              <a:t>: </a:t>
            </a:r>
            <a:r>
              <a:rPr lang="sl-SI" dirty="0">
                <a:latin typeface="+mj-lt"/>
                <a:ea typeface="Univerza Sans" panose="00000600000000000000" pitchFamily="2" charset="-18"/>
                <a:hlinkClick r:id="rId2"/>
              </a:rPr>
              <a:t>https://www.pef.uni-lj.si/en/exchange-students/information-services-for-students/</a:t>
            </a:r>
            <a:r>
              <a:rPr lang="sl-SI" dirty="0">
                <a:latin typeface="+mj-lt"/>
                <a:ea typeface="Univerza Sans" panose="00000600000000000000" pitchFamily="2" charset="-18"/>
              </a:rPr>
              <a:t>  </a:t>
            </a:r>
          </a:p>
        </p:txBody>
      </p:sp>
      <p:sp>
        <p:nvSpPr>
          <p:cNvPr id="4" name="Označba mesta številke diapozitiva 3">
            <a:extLst>
              <a:ext uri="{FF2B5EF4-FFF2-40B4-BE49-F238E27FC236}">
                <a16:creationId xmlns:a16="http://schemas.microsoft.com/office/drawing/2014/main" id="{9C6AB5DF-9540-B3D9-8D5E-8164BAF8BE04}"/>
              </a:ext>
            </a:extLst>
          </p:cNvPr>
          <p:cNvSpPr>
            <a:spLocks noGrp="1"/>
          </p:cNvSpPr>
          <p:nvPr>
            <p:ph type="sldNum" sz="quarter" idx="12"/>
          </p:nvPr>
        </p:nvSpPr>
        <p:spPr/>
        <p:txBody>
          <a:bodyPr/>
          <a:lstStyle/>
          <a:p>
            <a:fld id="{BEF6EA49-1D49-4C98-B784-A96DA3E6E2D2}" type="slidenum">
              <a:rPr lang="sl-SI" smtClean="0"/>
              <a:pPr/>
              <a:t>24</a:t>
            </a:fld>
            <a:endParaRPr lang="sl-SI" dirty="0"/>
          </a:p>
        </p:txBody>
      </p:sp>
    </p:spTree>
    <p:extLst>
      <p:ext uri="{BB962C8B-B14F-4D97-AF65-F5344CB8AC3E}">
        <p14:creationId xmlns:p14="http://schemas.microsoft.com/office/powerpoint/2010/main" val="288630749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F07DE49D-C370-22DA-5E7F-B8A41E1325D6}"/>
              </a:ext>
            </a:extLst>
          </p:cNvPr>
          <p:cNvSpPr>
            <a:spLocks noGrp="1"/>
          </p:cNvSpPr>
          <p:nvPr>
            <p:ph type="title"/>
          </p:nvPr>
        </p:nvSpPr>
        <p:spPr>
          <a:xfrm>
            <a:off x="771525" y="1896533"/>
            <a:ext cx="5400674" cy="883707"/>
          </a:xfrm>
        </p:spPr>
        <p:txBody>
          <a:bodyPr>
            <a:normAutofit/>
          </a:bodyPr>
          <a:lstStyle/>
          <a:p>
            <a:r>
              <a:rPr lang="sl-SI" sz="3600" dirty="0" err="1">
                <a:latin typeface="+mn-lt"/>
              </a:rPr>
              <a:t>Your</a:t>
            </a:r>
            <a:r>
              <a:rPr lang="sl-SI" sz="3600" dirty="0">
                <a:latin typeface="+mn-lt"/>
              </a:rPr>
              <a:t> UL </a:t>
            </a:r>
            <a:r>
              <a:rPr lang="sl-SI" sz="3600" dirty="0" err="1">
                <a:latin typeface="+mn-lt"/>
              </a:rPr>
              <a:t>Digital</a:t>
            </a:r>
            <a:r>
              <a:rPr lang="sl-SI" sz="3600" dirty="0">
                <a:latin typeface="+mn-lt"/>
              </a:rPr>
              <a:t> </a:t>
            </a:r>
            <a:r>
              <a:rPr lang="sl-SI" sz="3600" dirty="0" err="1">
                <a:latin typeface="+mn-lt"/>
              </a:rPr>
              <a:t>Identity</a:t>
            </a:r>
            <a:endParaRPr lang="sl-SI" sz="3600" dirty="0">
              <a:latin typeface="+mn-lt"/>
            </a:endParaRPr>
          </a:p>
        </p:txBody>
      </p:sp>
      <p:sp>
        <p:nvSpPr>
          <p:cNvPr id="3" name="Označba mesta vsebine 2">
            <a:extLst>
              <a:ext uri="{FF2B5EF4-FFF2-40B4-BE49-F238E27FC236}">
                <a16:creationId xmlns:a16="http://schemas.microsoft.com/office/drawing/2014/main" id="{890C807D-EE28-BBA0-9781-00A308968B53}"/>
              </a:ext>
            </a:extLst>
          </p:cNvPr>
          <p:cNvSpPr>
            <a:spLocks noGrp="1"/>
          </p:cNvSpPr>
          <p:nvPr>
            <p:ph idx="1"/>
          </p:nvPr>
        </p:nvSpPr>
        <p:spPr>
          <a:xfrm>
            <a:off x="771525" y="3429000"/>
            <a:ext cx="10610850" cy="2562837"/>
          </a:xfrm>
        </p:spPr>
        <p:txBody>
          <a:bodyPr>
            <a:normAutofit lnSpcReduction="10000"/>
          </a:bodyPr>
          <a:lstStyle/>
          <a:p>
            <a:r>
              <a:rPr lang="en-US" dirty="0">
                <a:latin typeface="+mj-lt"/>
                <a:ea typeface="Univerza Sans" panose="00000600000000000000" pitchFamily="2" charset="-18"/>
              </a:rPr>
              <a:t>Your UL digital identity is comprised of your username and your password. The username resembles an email address, e.g. jn1234@student.uni-lj.si. </a:t>
            </a:r>
          </a:p>
          <a:p>
            <a:r>
              <a:rPr lang="en-US" dirty="0">
                <a:latin typeface="+mj-lt"/>
                <a:ea typeface="Univerza Sans" panose="00000600000000000000" pitchFamily="2" charset="-18"/>
              </a:rPr>
              <a:t>You must first activate your identity at a special portal - you received your username. </a:t>
            </a:r>
            <a:r>
              <a:rPr lang="en-US" b="1" dirty="0">
                <a:latin typeface="+mj-lt"/>
                <a:ea typeface="Univerza Sans" panose="00000600000000000000" pitchFamily="2" charset="-18"/>
              </a:rPr>
              <a:t>Follow the instructions for ID activation! </a:t>
            </a:r>
            <a:endParaRPr lang="sl-SI" b="1" dirty="0">
              <a:latin typeface="+mj-lt"/>
              <a:ea typeface="Univerza Sans" panose="00000600000000000000" pitchFamily="2" charset="-18"/>
            </a:endParaRPr>
          </a:p>
          <a:p>
            <a:r>
              <a:rPr lang="sl-SI" dirty="0">
                <a:latin typeface="+mj-lt"/>
                <a:ea typeface="Univerza Sans" panose="00000600000000000000" pitchFamily="2" charset="-18"/>
              </a:rPr>
              <a:t>In </a:t>
            </a:r>
            <a:r>
              <a:rPr lang="sl-SI" dirty="0" err="1">
                <a:latin typeface="+mj-lt"/>
                <a:ea typeface="Univerza Sans" panose="00000600000000000000" pitchFamily="2" charset="-18"/>
              </a:rPr>
              <a:t>case</a:t>
            </a:r>
            <a:r>
              <a:rPr lang="sl-SI" dirty="0">
                <a:latin typeface="+mj-lt"/>
                <a:ea typeface="Univerza Sans" panose="00000600000000000000" pitchFamily="2" charset="-18"/>
              </a:rPr>
              <a:t> </a:t>
            </a:r>
            <a:r>
              <a:rPr lang="sl-SI" dirty="0" err="1">
                <a:latin typeface="+mj-lt"/>
                <a:ea typeface="Univerza Sans" panose="00000600000000000000" pitchFamily="2" charset="-18"/>
              </a:rPr>
              <a:t>you</a:t>
            </a:r>
            <a:r>
              <a:rPr lang="sl-SI" dirty="0">
                <a:latin typeface="+mj-lt"/>
                <a:ea typeface="Univerza Sans" panose="00000600000000000000" pitchFamily="2" charset="-18"/>
              </a:rPr>
              <a:t> </a:t>
            </a:r>
            <a:r>
              <a:rPr lang="sl-SI" dirty="0" err="1">
                <a:latin typeface="+mj-lt"/>
                <a:ea typeface="Univerza Sans" panose="00000600000000000000" pitchFamily="2" charset="-18"/>
              </a:rPr>
              <a:t>have</a:t>
            </a:r>
            <a:r>
              <a:rPr lang="sl-SI" dirty="0">
                <a:latin typeface="+mj-lt"/>
                <a:ea typeface="Univerza Sans" panose="00000600000000000000" pitchFamily="2" charset="-18"/>
              </a:rPr>
              <a:t> </a:t>
            </a:r>
            <a:r>
              <a:rPr lang="sl-SI" dirty="0" err="1">
                <a:latin typeface="+mj-lt"/>
                <a:ea typeface="Univerza Sans" panose="00000600000000000000" pitchFamily="2" charset="-18"/>
              </a:rPr>
              <a:t>any</a:t>
            </a:r>
            <a:r>
              <a:rPr lang="sl-SI" dirty="0">
                <a:latin typeface="+mj-lt"/>
                <a:ea typeface="Univerza Sans" panose="00000600000000000000" pitchFamily="2" charset="-18"/>
              </a:rPr>
              <a:t> </a:t>
            </a:r>
            <a:r>
              <a:rPr lang="sl-SI" dirty="0" err="1">
                <a:latin typeface="+mj-lt"/>
                <a:ea typeface="Univerza Sans" panose="00000600000000000000" pitchFamily="2" charset="-18"/>
              </a:rPr>
              <a:t>problems</a:t>
            </a:r>
            <a:r>
              <a:rPr lang="sl-SI" dirty="0">
                <a:latin typeface="+mj-lt"/>
                <a:ea typeface="Univerza Sans" panose="00000600000000000000" pitchFamily="2" charset="-18"/>
              </a:rPr>
              <a:t> </a:t>
            </a:r>
            <a:r>
              <a:rPr lang="sl-SI" dirty="0" err="1">
                <a:latin typeface="+mj-lt"/>
                <a:ea typeface="Univerza Sans" panose="00000600000000000000" pitchFamily="2" charset="-18"/>
              </a:rPr>
              <a:t>use</a:t>
            </a:r>
            <a:r>
              <a:rPr lang="sl-SI" dirty="0">
                <a:latin typeface="+mj-lt"/>
                <a:ea typeface="Univerza Sans" panose="00000600000000000000" pitchFamily="2" charset="-18"/>
              </a:rPr>
              <a:t> </a:t>
            </a:r>
            <a:r>
              <a:rPr lang="sl-SI" dirty="0" err="1">
                <a:latin typeface="+mj-lt"/>
                <a:ea typeface="Univerza Sans" panose="00000600000000000000" pitchFamily="2" charset="-18"/>
              </a:rPr>
              <a:t>the</a:t>
            </a:r>
            <a:r>
              <a:rPr lang="sl-SI" dirty="0">
                <a:latin typeface="+mj-lt"/>
                <a:ea typeface="Univerza Sans" panose="00000600000000000000" pitchFamily="2" charset="-18"/>
              </a:rPr>
              <a:t> </a:t>
            </a:r>
            <a:r>
              <a:rPr lang="sl-SI" i="1" dirty="0" err="1">
                <a:latin typeface="+mj-lt"/>
                <a:ea typeface="Univerza Sans" panose="00000600000000000000" pitchFamily="2" charset="-18"/>
              </a:rPr>
              <a:t>Helpdesk</a:t>
            </a:r>
            <a:r>
              <a:rPr lang="sl-SI" dirty="0">
                <a:latin typeface="+mj-lt"/>
                <a:ea typeface="Univerza Sans" panose="00000600000000000000" pitchFamily="2" charset="-18"/>
              </a:rPr>
              <a:t>.</a:t>
            </a:r>
            <a:endParaRPr lang="en-US" dirty="0">
              <a:latin typeface="+mj-lt"/>
              <a:ea typeface="Univerza Sans" panose="00000600000000000000" pitchFamily="2" charset="-18"/>
            </a:endParaRPr>
          </a:p>
          <a:p>
            <a:endParaRPr lang="sl-SI" dirty="0">
              <a:latin typeface="Univerza Sans" panose="00000600000000000000" pitchFamily="2" charset="-18"/>
              <a:ea typeface="Univerza Sans" panose="00000600000000000000" pitchFamily="2" charset="-18"/>
            </a:endParaRPr>
          </a:p>
        </p:txBody>
      </p:sp>
      <p:sp>
        <p:nvSpPr>
          <p:cNvPr id="4" name="Označba mesta številke diapozitiva 3">
            <a:extLst>
              <a:ext uri="{FF2B5EF4-FFF2-40B4-BE49-F238E27FC236}">
                <a16:creationId xmlns:a16="http://schemas.microsoft.com/office/drawing/2014/main" id="{9C6AB5DF-9540-B3D9-8D5E-8164BAF8BE04}"/>
              </a:ext>
            </a:extLst>
          </p:cNvPr>
          <p:cNvSpPr>
            <a:spLocks noGrp="1"/>
          </p:cNvSpPr>
          <p:nvPr>
            <p:ph type="sldNum" sz="quarter" idx="12"/>
          </p:nvPr>
        </p:nvSpPr>
        <p:spPr/>
        <p:txBody>
          <a:bodyPr/>
          <a:lstStyle/>
          <a:p>
            <a:fld id="{BEF6EA49-1D49-4C98-B784-A96DA3E6E2D2}" type="slidenum">
              <a:rPr lang="sl-SI" smtClean="0"/>
              <a:pPr/>
              <a:t>25</a:t>
            </a:fld>
            <a:endParaRPr lang="sl-SI" dirty="0"/>
          </a:p>
        </p:txBody>
      </p:sp>
    </p:spTree>
    <p:extLst>
      <p:ext uri="{BB962C8B-B14F-4D97-AF65-F5344CB8AC3E}">
        <p14:creationId xmlns:p14="http://schemas.microsoft.com/office/powerpoint/2010/main" val="91140167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04E0533C-05C8-EFE7-1460-CCD031C9B2E4}"/>
              </a:ext>
            </a:extLst>
          </p:cNvPr>
          <p:cNvSpPr>
            <a:spLocks noGrp="1"/>
          </p:cNvSpPr>
          <p:nvPr>
            <p:ph type="title"/>
          </p:nvPr>
        </p:nvSpPr>
        <p:spPr>
          <a:xfrm>
            <a:off x="438951" y="290556"/>
            <a:ext cx="8217939" cy="652093"/>
          </a:xfrm>
        </p:spPr>
        <p:txBody>
          <a:bodyPr>
            <a:normAutofit/>
          </a:bodyPr>
          <a:lstStyle/>
          <a:p>
            <a:r>
              <a:rPr lang="sl-SI" sz="2000" dirty="0">
                <a:latin typeface="Trade Gothic Next Heavy" panose="020B0903040303020004" pitchFamily="34" charset="0"/>
                <a:ea typeface="Univerza Sans" panose="00000600000000000000" pitchFamily="2" charset="-18"/>
                <a:hlinkClick r:id="rId2"/>
              </a:rPr>
              <a:t>https://www.pef.uni-lj.si/en/home-page/</a:t>
            </a:r>
            <a:r>
              <a:rPr lang="sl-SI" sz="2000" dirty="0">
                <a:latin typeface="Trade Gothic Next Heavy" panose="020B0903040303020004" pitchFamily="34" charset="0"/>
                <a:ea typeface="Univerza Sans" panose="00000600000000000000" pitchFamily="2" charset="-18"/>
              </a:rPr>
              <a:t> </a:t>
            </a:r>
          </a:p>
        </p:txBody>
      </p:sp>
      <p:sp>
        <p:nvSpPr>
          <p:cNvPr id="4" name="Označba mesta številke diapozitiva 3">
            <a:extLst>
              <a:ext uri="{FF2B5EF4-FFF2-40B4-BE49-F238E27FC236}">
                <a16:creationId xmlns:a16="http://schemas.microsoft.com/office/drawing/2014/main" id="{78F26358-9A73-9576-1D66-7AB79BF1C256}"/>
              </a:ext>
            </a:extLst>
          </p:cNvPr>
          <p:cNvSpPr>
            <a:spLocks noGrp="1"/>
          </p:cNvSpPr>
          <p:nvPr>
            <p:ph type="sldNum" sz="quarter" idx="12"/>
          </p:nvPr>
        </p:nvSpPr>
        <p:spPr/>
        <p:txBody>
          <a:bodyPr/>
          <a:lstStyle/>
          <a:p>
            <a:fld id="{BEF6EA49-1D49-4C98-B784-A96DA3E6E2D2}" type="slidenum">
              <a:rPr lang="sl-SI" smtClean="0"/>
              <a:pPr/>
              <a:t>26</a:t>
            </a:fld>
            <a:endParaRPr lang="sl-SI" dirty="0"/>
          </a:p>
        </p:txBody>
      </p:sp>
      <p:pic>
        <p:nvPicPr>
          <p:cNvPr id="5" name="Označba mesta vsebine 4">
            <a:extLst>
              <a:ext uri="{FF2B5EF4-FFF2-40B4-BE49-F238E27FC236}">
                <a16:creationId xmlns:a16="http://schemas.microsoft.com/office/drawing/2014/main" id="{842D0CC4-67DF-6AE4-019C-BE96321609D2}"/>
              </a:ext>
            </a:extLst>
          </p:cNvPr>
          <p:cNvPicPr>
            <a:picLocks noGrp="1" noChangeAspect="1"/>
          </p:cNvPicPr>
          <p:nvPr>
            <p:ph idx="1"/>
          </p:nvPr>
        </p:nvPicPr>
        <p:blipFill>
          <a:blip r:embed="rId3"/>
          <a:stretch>
            <a:fillRect/>
          </a:stretch>
        </p:blipFill>
        <p:spPr>
          <a:xfrm>
            <a:off x="0" y="1544864"/>
            <a:ext cx="12192000" cy="5902477"/>
          </a:xfrm>
          <a:prstGeom prst="rect">
            <a:avLst/>
          </a:prstGeom>
        </p:spPr>
      </p:pic>
    </p:spTree>
    <p:extLst>
      <p:ext uri="{BB962C8B-B14F-4D97-AF65-F5344CB8AC3E}">
        <p14:creationId xmlns:p14="http://schemas.microsoft.com/office/powerpoint/2010/main" val="252362061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F07DE49D-C370-22DA-5E7F-B8A41E1325D6}"/>
              </a:ext>
            </a:extLst>
          </p:cNvPr>
          <p:cNvSpPr>
            <a:spLocks noGrp="1"/>
          </p:cNvSpPr>
          <p:nvPr>
            <p:ph type="title"/>
          </p:nvPr>
        </p:nvSpPr>
        <p:spPr>
          <a:xfrm>
            <a:off x="771525" y="1413093"/>
            <a:ext cx="5400674" cy="883707"/>
          </a:xfrm>
        </p:spPr>
        <p:txBody>
          <a:bodyPr>
            <a:noAutofit/>
          </a:bodyPr>
          <a:lstStyle/>
          <a:p>
            <a:r>
              <a:rPr lang="sl-SI" sz="3600" dirty="0" err="1">
                <a:latin typeface="+mn-lt"/>
                <a:ea typeface="Univerza Sans" panose="00000600000000000000" pitchFamily="2" charset="-18"/>
              </a:rPr>
              <a:t>Student</a:t>
            </a:r>
            <a:r>
              <a:rPr lang="sl-SI" sz="3600" dirty="0">
                <a:latin typeface="+mn-lt"/>
                <a:ea typeface="Univerza Sans" panose="00000600000000000000" pitchFamily="2" charset="-18"/>
              </a:rPr>
              <a:t> </a:t>
            </a:r>
            <a:r>
              <a:rPr lang="sl-SI" sz="3600" dirty="0" err="1">
                <a:latin typeface="+mn-lt"/>
                <a:ea typeface="Univerza Sans" panose="00000600000000000000" pitchFamily="2" charset="-18"/>
              </a:rPr>
              <a:t>Information</a:t>
            </a:r>
            <a:r>
              <a:rPr lang="sl-SI" sz="3600" dirty="0">
                <a:latin typeface="+mn-lt"/>
                <a:ea typeface="Univerza Sans" panose="00000600000000000000" pitchFamily="2" charset="-18"/>
              </a:rPr>
              <a:t> </a:t>
            </a:r>
            <a:r>
              <a:rPr lang="sl-SI" sz="3600" dirty="0" err="1">
                <a:latin typeface="+mn-lt"/>
                <a:ea typeface="Univerza Sans" panose="00000600000000000000" pitchFamily="2" charset="-18"/>
              </a:rPr>
              <a:t>System</a:t>
            </a:r>
            <a:r>
              <a:rPr lang="sl-SI" sz="3600" dirty="0">
                <a:latin typeface="+mn-lt"/>
                <a:ea typeface="Univerza Sans" panose="00000600000000000000" pitchFamily="2" charset="-18"/>
              </a:rPr>
              <a:t> (VIS)</a:t>
            </a:r>
          </a:p>
        </p:txBody>
      </p:sp>
      <p:sp>
        <p:nvSpPr>
          <p:cNvPr id="3" name="Označba mesta vsebine 2">
            <a:extLst>
              <a:ext uri="{FF2B5EF4-FFF2-40B4-BE49-F238E27FC236}">
                <a16:creationId xmlns:a16="http://schemas.microsoft.com/office/drawing/2014/main" id="{890C807D-EE28-BBA0-9781-00A308968B53}"/>
              </a:ext>
            </a:extLst>
          </p:cNvPr>
          <p:cNvSpPr>
            <a:spLocks noGrp="1"/>
          </p:cNvSpPr>
          <p:nvPr>
            <p:ph idx="1"/>
          </p:nvPr>
        </p:nvSpPr>
        <p:spPr>
          <a:xfrm>
            <a:off x="771525" y="3014134"/>
            <a:ext cx="10610850" cy="2977704"/>
          </a:xfrm>
        </p:spPr>
        <p:txBody>
          <a:bodyPr>
            <a:normAutofit/>
          </a:bodyPr>
          <a:lstStyle/>
          <a:p>
            <a:r>
              <a:rPr lang="en-US" dirty="0">
                <a:latin typeface="+mj-lt"/>
                <a:ea typeface="Univerza Sans" panose="00000600000000000000" pitchFamily="2" charset="-18"/>
              </a:rPr>
              <a:t>The System includes:</a:t>
            </a:r>
          </a:p>
          <a:p>
            <a:pPr marL="514350" indent="-514350">
              <a:buFont typeface="Arial" panose="020B0604020202020204" pitchFamily="34" charset="0"/>
              <a:buChar char="•"/>
            </a:pPr>
            <a:r>
              <a:rPr lang="en-US" dirty="0">
                <a:latin typeface="+mj-lt"/>
                <a:ea typeface="Univerza Sans" panose="00000600000000000000" pitchFamily="2" charset="-18"/>
              </a:rPr>
              <a:t>My Data (Important: </a:t>
            </a:r>
            <a:r>
              <a:rPr lang="en-US" b="1" dirty="0">
                <a:latin typeface="+mj-lt"/>
                <a:ea typeface="Univerza Sans" panose="00000600000000000000" pitchFamily="2" charset="-18"/>
              </a:rPr>
              <a:t>please check if you have all your chosen courses enabled </a:t>
            </a:r>
            <a:r>
              <a:rPr lang="en-US" dirty="0">
                <a:latin typeface="+mj-lt"/>
                <a:ea typeface="Univerza Sans" panose="00000600000000000000" pitchFamily="2" charset="-18"/>
              </a:rPr>
              <a:t>in the information system!) </a:t>
            </a:r>
          </a:p>
          <a:p>
            <a:pPr marL="514350" indent="-514350">
              <a:buFont typeface="Arial" panose="020B0604020202020204" pitchFamily="34" charset="0"/>
              <a:buChar char="•"/>
            </a:pPr>
            <a:r>
              <a:rPr lang="en-US" dirty="0">
                <a:latin typeface="+mj-lt"/>
                <a:ea typeface="Univerza Sans" panose="00000600000000000000" pitchFamily="2" charset="-18"/>
              </a:rPr>
              <a:t>Exams (exam </a:t>
            </a:r>
            <a:r>
              <a:rPr lang="sl-SI" dirty="0" err="1">
                <a:latin typeface="+mj-lt"/>
                <a:ea typeface="Univerza Sans" panose="00000600000000000000" pitchFamily="2" charset="-18"/>
              </a:rPr>
              <a:t>dates</a:t>
            </a:r>
            <a:r>
              <a:rPr lang="sl-SI" dirty="0">
                <a:latin typeface="+mj-lt"/>
                <a:ea typeface="Univerza Sans" panose="00000600000000000000" pitchFamily="2" charset="-18"/>
              </a:rPr>
              <a:t> &amp; </a:t>
            </a:r>
            <a:r>
              <a:rPr lang="en-US" dirty="0">
                <a:latin typeface="+mj-lt"/>
                <a:ea typeface="Univerza Sans" panose="00000600000000000000" pitchFamily="2" charset="-18"/>
              </a:rPr>
              <a:t>registration</a:t>
            </a:r>
            <a:r>
              <a:rPr lang="sl-SI" dirty="0">
                <a:latin typeface="+mj-lt"/>
                <a:ea typeface="Univerza Sans" panose="00000600000000000000" pitchFamily="2" charset="-18"/>
              </a:rPr>
              <a:t> –</a:t>
            </a:r>
            <a:r>
              <a:rPr lang="en-US" dirty="0">
                <a:latin typeface="+mj-lt"/>
                <a:ea typeface="Univerza Sans" panose="00000600000000000000" pitchFamily="2" charset="-18"/>
              </a:rPr>
              <a:t> </a:t>
            </a:r>
            <a:r>
              <a:rPr lang="en-US" u="sng" dirty="0">
                <a:latin typeface="+mj-lt"/>
                <a:ea typeface="Univerza Sans" panose="00000600000000000000" pitchFamily="2" charset="-18"/>
              </a:rPr>
              <a:t>3</a:t>
            </a:r>
            <a:r>
              <a:rPr lang="sl-SI" u="sng" dirty="0">
                <a:latin typeface="+mj-lt"/>
                <a:ea typeface="Univerza Sans" panose="00000600000000000000" pitchFamily="2" charset="-18"/>
              </a:rPr>
              <a:t> </a:t>
            </a:r>
            <a:r>
              <a:rPr lang="en-US" u="sng" dirty="0">
                <a:latin typeface="+mj-lt"/>
                <a:ea typeface="Univerza Sans" panose="00000600000000000000" pitchFamily="2" charset="-18"/>
              </a:rPr>
              <a:t>days before the exam</a:t>
            </a:r>
            <a:r>
              <a:rPr lang="en-US" dirty="0">
                <a:latin typeface="+mj-lt"/>
                <a:ea typeface="Univerza Sans" panose="00000600000000000000" pitchFamily="2" charset="-18"/>
              </a:rPr>
              <a:t>!)</a:t>
            </a:r>
            <a:endParaRPr lang="sl-SI" dirty="0">
              <a:latin typeface="+mj-lt"/>
              <a:ea typeface="Univerza Sans" panose="00000600000000000000" pitchFamily="2" charset="-18"/>
            </a:endParaRPr>
          </a:p>
          <a:p>
            <a:pPr marL="514350" indent="-514350">
              <a:buFont typeface="Arial" panose="020B0604020202020204" pitchFamily="34" charset="0"/>
              <a:buChar char="•"/>
            </a:pPr>
            <a:r>
              <a:rPr lang="sl-SI" dirty="0" err="1">
                <a:latin typeface="+mj-lt"/>
                <a:ea typeface="Univerza Sans" panose="00000600000000000000" pitchFamily="2" charset="-18"/>
              </a:rPr>
              <a:t>Grades</a:t>
            </a:r>
            <a:endParaRPr lang="en-US" dirty="0">
              <a:latin typeface="+mj-lt"/>
              <a:ea typeface="Univerza Sans" panose="00000600000000000000" pitchFamily="2" charset="-18"/>
            </a:endParaRPr>
          </a:p>
          <a:p>
            <a:endParaRPr lang="sl-SI" dirty="0">
              <a:latin typeface="Univerza Sans" panose="00000600000000000000" pitchFamily="2" charset="-18"/>
              <a:ea typeface="Univerza Sans" panose="00000600000000000000" pitchFamily="2" charset="-18"/>
            </a:endParaRPr>
          </a:p>
        </p:txBody>
      </p:sp>
      <p:sp>
        <p:nvSpPr>
          <p:cNvPr id="4" name="Označba mesta številke diapozitiva 3">
            <a:extLst>
              <a:ext uri="{FF2B5EF4-FFF2-40B4-BE49-F238E27FC236}">
                <a16:creationId xmlns:a16="http://schemas.microsoft.com/office/drawing/2014/main" id="{9C6AB5DF-9540-B3D9-8D5E-8164BAF8BE04}"/>
              </a:ext>
            </a:extLst>
          </p:cNvPr>
          <p:cNvSpPr>
            <a:spLocks noGrp="1"/>
          </p:cNvSpPr>
          <p:nvPr>
            <p:ph type="sldNum" sz="quarter" idx="12"/>
          </p:nvPr>
        </p:nvSpPr>
        <p:spPr/>
        <p:txBody>
          <a:bodyPr/>
          <a:lstStyle/>
          <a:p>
            <a:fld id="{BEF6EA49-1D49-4C98-B784-A96DA3E6E2D2}" type="slidenum">
              <a:rPr lang="sl-SI" smtClean="0"/>
              <a:pPr/>
              <a:t>27</a:t>
            </a:fld>
            <a:endParaRPr lang="sl-SI" dirty="0"/>
          </a:p>
        </p:txBody>
      </p:sp>
    </p:spTree>
    <p:extLst>
      <p:ext uri="{BB962C8B-B14F-4D97-AF65-F5344CB8AC3E}">
        <p14:creationId xmlns:p14="http://schemas.microsoft.com/office/powerpoint/2010/main" val="188522883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F07DE49D-C370-22DA-5E7F-B8A41E1325D6}"/>
              </a:ext>
            </a:extLst>
          </p:cNvPr>
          <p:cNvSpPr>
            <a:spLocks noGrp="1"/>
          </p:cNvSpPr>
          <p:nvPr>
            <p:ph type="title"/>
          </p:nvPr>
        </p:nvSpPr>
        <p:spPr>
          <a:xfrm>
            <a:off x="771525" y="1413093"/>
            <a:ext cx="5400674" cy="883707"/>
          </a:xfrm>
        </p:spPr>
        <p:txBody>
          <a:bodyPr>
            <a:noAutofit/>
          </a:bodyPr>
          <a:lstStyle/>
          <a:p>
            <a:r>
              <a:rPr lang="sl-SI" sz="3600" dirty="0" err="1">
                <a:latin typeface="+mn-lt"/>
                <a:ea typeface="Univerza Sans" panose="00000600000000000000" pitchFamily="2" charset="-18"/>
              </a:rPr>
              <a:t>Virtual</a:t>
            </a:r>
            <a:r>
              <a:rPr lang="sl-SI" sz="3600" dirty="0">
                <a:latin typeface="+mn-lt"/>
                <a:ea typeface="Univerza Sans" panose="00000600000000000000" pitchFamily="2" charset="-18"/>
              </a:rPr>
              <a:t> </a:t>
            </a:r>
            <a:r>
              <a:rPr lang="sl-SI" sz="3600" dirty="0" err="1">
                <a:latin typeface="+mn-lt"/>
                <a:ea typeface="Univerza Sans" panose="00000600000000000000" pitchFamily="2" charset="-18"/>
              </a:rPr>
              <a:t>Classroom</a:t>
            </a:r>
            <a:r>
              <a:rPr lang="sl-SI" sz="3600" dirty="0">
                <a:latin typeface="+mn-lt"/>
                <a:ea typeface="Univerza Sans" panose="00000600000000000000" pitchFamily="2" charset="-18"/>
              </a:rPr>
              <a:t> („</a:t>
            </a:r>
            <a:r>
              <a:rPr lang="sl-SI" sz="3600" dirty="0" err="1">
                <a:latin typeface="+mn-lt"/>
                <a:ea typeface="Univerza Sans" panose="00000600000000000000" pitchFamily="2" charset="-18"/>
              </a:rPr>
              <a:t>Moodle</a:t>
            </a:r>
            <a:r>
              <a:rPr lang="sl-SI" sz="3600" dirty="0">
                <a:latin typeface="+mn-lt"/>
                <a:ea typeface="Univerza Sans" panose="00000600000000000000" pitchFamily="2" charset="-18"/>
              </a:rPr>
              <a:t>“)</a:t>
            </a:r>
          </a:p>
        </p:txBody>
      </p:sp>
      <p:sp>
        <p:nvSpPr>
          <p:cNvPr id="3" name="Označba mesta vsebine 2">
            <a:extLst>
              <a:ext uri="{FF2B5EF4-FFF2-40B4-BE49-F238E27FC236}">
                <a16:creationId xmlns:a16="http://schemas.microsoft.com/office/drawing/2014/main" id="{890C807D-EE28-BBA0-9781-00A308968B53}"/>
              </a:ext>
            </a:extLst>
          </p:cNvPr>
          <p:cNvSpPr>
            <a:spLocks noGrp="1"/>
          </p:cNvSpPr>
          <p:nvPr>
            <p:ph idx="1"/>
          </p:nvPr>
        </p:nvSpPr>
        <p:spPr>
          <a:xfrm>
            <a:off x="771525" y="3014134"/>
            <a:ext cx="10610850" cy="2977704"/>
          </a:xfrm>
        </p:spPr>
        <p:txBody>
          <a:bodyPr>
            <a:normAutofit/>
          </a:bodyPr>
          <a:lstStyle/>
          <a:p>
            <a:r>
              <a:rPr lang="en-US" b="1" i="1" dirty="0">
                <a:latin typeface="+mj-lt"/>
                <a:ea typeface="Univerza Sans" panose="00000600000000000000" pitchFamily="2" charset="-18"/>
              </a:rPr>
              <a:t>Virtual Classroom </a:t>
            </a:r>
            <a:r>
              <a:rPr lang="en-US" dirty="0">
                <a:latin typeface="+mj-lt"/>
                <a:ea typeface="Univerza Sans" panose="00000600000000000000" pitchFamily="2" charset="-18"/>
              </a:rPr>
              <a:t>is used by professors in the courses (for literature, assignments etc.)</a:t>
            </a:r>
            <a:r>
              <a:rPr lang="sl-SI" dirty="0">
                <a:latin typeface="+mj-lt"/>
                <a:ea typeface="Univerza Sans" panose="00000600000000000000" pitchFamily="2" charset="-18"/>
              </a:rPr>
              <a:t>. Use </a:t>
            </a:r>
            <a:r>
              <a:rPr lang="sl-SI" dirty="0" err="1">
                <a:latin typeface="+mj-lt"/>
                <a:ea typeface="Univerza Sans" panose="00000600000000000000" pitchFamily="2" charset="-18"/>
              </a:rPr>
              <a:t>your</a:t>
            </a:r>
            <a:r>
              <a:rPr lang="sl-SI" dirty="0">
                <a:latin typeface="+mj-lt"/>
                <a:ea typeface="Univerza Sans" panose="00000600000000000000" pitchFamily="2" charset="-18"/>
              </a:rPr>
              <a:t> </a:t>
            </a:r>
            <a:r>
              <a:rPr lang="sl-SI" dirty="0" err="1">
                <a:latin typeface="+mj-lt"/>
                <a:ea typeface="Univerza Sans" panose="00000600000000000000" pitchFamily="2" charset="-18"/>
              </a:rPr>
              <a:t>University</a:t>
            </a:r>
            <a:r>
              <a:rPr lang="sl-SI" dirty="0">
                <a:latin typeface="+mj-lt"/>
                <a:ea typeface="Univerza Sans" panose="00000600000000000000" pitchFamily="2" charset="-18"/>
              </a:rPr>
              <a:t> ID to </a:t>
            </a:r>
            <a:r>
              <a:rPr lang="sl-SI" dirty="0" err="1">
                <a:latin typeface="+mj-lt"/>
                <a:ea typeface="Univerza Sans" panose="00000600000000000000" pitchFamily="2" charset="-18"/>
              </a:rPr>
              <a:t>access</a:t>
            </a:r>
            <a:r>
              <a:rPr lang="sl-SI" dirty="0">
                <a:latin typeface="+mj-lt"/>
                <a:ea typeface="Univerza Sans" panose="00000600000000000000" pitchFamily="2" charset="-18"/>
              </a:rPr>
              <a:t> it.</a:t>
            </a:r>
          </a:p>
          <a:p>
            <a:r>
              <a:rPr lang="en-US" dirty="0">
                <a:latin typeface="+mj-lt"/>
                <a:ea typeface="Univerza Sans" panose="00000600000000000000" pitchFamily="2" charset="-18"/>
              </a:rPr>
              <a:t>Some courses are additionally locked by </a:t>
            </a:r>
            <a:r>
              <a:rPr lang="en-US" i="1" dirty="0">
                <a:latin typeface="+mj-lt"/>
                <a:ea typeface="Univerza Sans" panose="00000600000000000000" pitchFamily="2" charset="-18"/>
              </a:rPr>
              <a:t>„enrolment key“</a:t>
            </a:r>
            <a:r>
              <a:rPr lang="en-US" dirty="0">
                <a:latin typeface="+mj-lt"/>
                <a:ea typeface="Univerza Sans" panose="00000600000000000000" pitchFamily="2" charset="-18"/>
              </a:rPr>
              <a:t>. Each professor will give it to you.</a:t>
            </a:r>
          </a:p>
        </p:txBody>
      </p:sp>
      <p:sp>
        <p:nvSpPr>
          <p:cNvPr id="4" name="Označba mesta številke diapozitiva 3">
            <a:extLst>
              <a:ext uri="{FF2B5EF4-FFF2-40B4-BE49-F238E27FC236}">
                <a16:creationId xmlns:a16="http://schemas.microsoft.com/office/drawing/2014/main" id="{9C6AB5DF-9540-B3D9-8D5E-8164BAF8BE04}"/>
              </a:ext>
            </a:extLst>
          </p:cNvPr>
          <p:cNvSpPr>
            <a:spLocks noGrp="1"/>
          </p:cNvSpPr>
          <p:nvPr>
            <p:ph type="sldNum" sz="quarter" idx="12"/>
          </p:nvPr>
        </p:nvSpPr>
        <p:spPr/>
        <p:txBody>
          <a:bodyPr/>
          <a:lstStyle/>
          <a:p>
            <a:fld id="{BEF6EA49-1D49-4C98-B784-A96DA3E6E2D2}" type="slidenum">
              <a:rPr lang="sl-SI" smtClean="0"/>
              <a:pPr/>
              <a:t>28</a:t>
            </a:fld>
            <a:endParaRPr lang="sl-SI" dirty="0"/>
          </a:p>
        </p:txBody>
      </p:sp>
    </p:spTree>
    <p:extLst>
      <p:ext uri="{BB962C8B-B14F-4D97-AF65-F5344CB8AC3E}">
        <p14:creationId xmlns:p14="http://schemas.microsoft.com/office/powerpoint/2010/main" val="32862226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F07DE49D-C370-22DA-5E7F-B8A41E1325D6}"/>
              </a:ext>
            </a:extLst>
          </p:cNvPr>
          <p:cNvSpPr>
            <a:spLocks noGrp="1"/>
          </p:cNvSpPr>
          <p:nvPr>
            <p:ph type="title"/>
          </p:nvPr>
        </p:nvSpPr>
        <p:spPr>
          <a:xfrm>
            <a:off x="771526" y="1219199"/>
            <a:ext cx="5945468" cy="1476375"/>
          </a:xfrm>
        </p:spPr>
        <p:txBody>
          <a:bodyPr/>
          <a:lstStyle/>
          <a:p>
            <a:r>
              <a:rPr lang="sl-SI" strike="sngStrike" dirty="0">
                <a:latin typeface="+mn-lt"/>
                <a:ea typeface="Univerza Sans" panose="00000600000000000000" pitchFamily="2" charset="-18"/>
              </a:rPr>
              <a:t>Student </a:t>
            </a:r>
            <a:r>
              <a:rPr lang="sl-SI" strike="sngStrike" dirty="0" err="1">
                <a:latin typeface="+mn-lt"/>
                <a:ea typeface="Univerza Sans" panose="00000600000000000000" pitchFamily="2" charset="-18"/>
              </a:rPr>
              <a:t>Card</a:t>
            </a:r>
            <a:endParaRPr lang="sl-SI" dirty="0">
              <a:latin typeface="+mn-lt"/>
              <a:ea typeface="Univerza Sans" panose="00000600000000000000" pitchFamily="2" charset="-18"/>
            </a:endParaRPr>
          </a:p>
        </p:txBody>
      </p:sp>
      <p:sp>
        <p:nvSpPr>
          <p:cNvPr id="3" name="Označba mesta vsebine 2">
            <a:extLst>
              <a:ext uri="{FF2B5EF4-FFF2-40B4-BE49-F238E27FC236}">
                <a16:creationId xmlns:a16="http://schemas.microsoft.com/office/drawing/2014/main" id="{890C807D-EE28-BBA0-9781-00A308968B53}"/>
              </a:ext>
            </a:extLst>
          </p:cNvPr>
          <p:cNvSpPr>
            <a:spLocks noGrp="1"/>
          </p:cNvSpPr>
          <p:nvPr>
            <p:ph idx="1"/>
          </p:nvPr>
        </p:nvSpPr>
        <p:spPr>
          <a:xfrm>
            <a:off x="771525" y="3019425"/>
            <a:ext cx="7044007" cy="2972412"/>
          </a:xfrm>
        </p:spPr>
        <p:txBody>
          <a:bodyPr>
            <a:normAutofit fontScale="70000" lnSpcReduction="20000"/>
          </a:bodyPr>
          <a:lstStyle/>
          <a:p>
            <a:r>
              <a:rPr lang="en-GB" dirty="0">
                <a:latin typeface="+mn-lt"/>
                <a:ea typeface="Univerza Sans Light" panose="00000400000000000000" pitchFamily="2" charset="-18"/>
              </a:rPr>
              <a:t>On 25 September 2026, the University of Ljubljana introduced a new functionality to the production environment of its </a:t>
            </a:r>
            <a:r>
              <a:rPr lang="en-GB" b="1" dirty="0">
                <a:latin typeface="+mn-lt"/>
                <a:ea typeface="Univerza Sans Light" panose="00000400000000000000" pitchFamily="2" charset="-18"/>
              </a:rPr>
              <a:t>ID Portal</a:t>
            </a:r>
            <a:r>
              <a:rPr lang="en-GB" dirty="0">
                <a:latin typeface="+mn-lt"/>
                <a:ea typeface="Univerza Sans Light" panose="00000400000000000000" pitchFamily="2" charset="-18"/>
              </a:rPr>
              <a:t>, enabling University of Ljubljana students to access a </a:t>
            </a:r>
            <a:r>
              <a:rPr lang="en-GB" b="1" dirty="0">
                <a:latin typeface="+mn-lt"/>
                <a:ea typeface="Univerza Sans Light" panose="00000400000000000000" pitchFamily="2" charset="-18"/>
              </a:rPr>
              <a:t>digital proof of student status</a:t>
            </a:r>
            <a:r>
              <a:rPr lang="en-GB" dirty="0">
                <a:latin typeface="+mn-lt"/>
                <a:ea typeface="Univerza Sans Light" panose="00000400000000000000" pitchFamily="2" charset="-18"/>
              </a:rPr>
              <a:t>. The proof is available through the University of Ljubljana ID Portal after signing in with a digital student identity (username and password) and is optimized for use on mobile devices. </a:t>
            </a:r>
            <a:endParaRPr lang="sl-SI" dirty="0">
              <a:latin typeface="+mn-lt"/>
              <a:ea typeface="Univerza Sans Light" panose="00000400000000000000" pitchFamily="2" charset="-18"/>
            </a:endParaRPr>
          </a:p>
          <a:p>
            <a:r>
              <a:rPr lang="en-GB" dirty="0">
                <a:latin typeface="+mn-lt"/>
                <a:ea typeface="Univerza Sans Light" panose="00000400000000000000" pitchFamily="2" charset="-18"/>
              </a:rPr>
              <a:t>It contains a </a:t>
            </a:r>
            <a:r>
              <a:rPr lang="en-GB" b="1" dirty="0">
                <a:latin typeface="+mn-lt"/>
                <a:ea typeface="Univerza Sans Light" panose="00000400000000000000" pitchFamily="2" charset="-18"/>
              </a:rPr>
              <a:t>dynamic QR code </a:t>
            </a:r>
            <a:r>
              <a:rPr lang="en-GB" dirty="0">
                <a:latin typeface="+mn-lt"/>
                <a:ea typeface="Univerza Sans Light" panose="00000400000000000000" pitchFamily="2" charset="-18"/>
              </a:rPr>
              <a:t>for verifying the validity of a student's status and a </a:t>
            </a:r>
            <a:r>
              <a:rPr lang="en-GB" b="1" dirty="0">
                <a:latin typeface="+mn-lt"/>
                <a:ea typeface="Univerza Sans Light" panose="00000400000000000000" pitchFamily="2" charset="-18"/>
              </a:rPr>
              <a:t>barcode with the student identification number </a:t>
            </a:r>
            <a:r>
              <a:rPr lang="en-GB" dirty="0">
                <a:latin typeface="+mn-lt"/>
                <a:ea typeface="Univerza Sans Light" panose="00000400000000000000" pitchFamily="2" charset="-18"/>
              </a:rPr>
              <a:t>for identification purposes and registration at University of Ljubljana libraries. The QR code remains valid for 60 minutes and enables secure and reliable verification of student status.</a:t>
            </a:r>
            <a:endParaRPr lang="en-US" dirty="0">
              <a:latin typeface="+mn-lt"/>
              <a:ea typeface="Univerza Sans Light" panose="00000400000000000000" pitchFamily="2" charset="-18"/>
            </a:endParaRPr>
          </a:p>
          <a:p>
            <a:endParaRPr lang="sl-SI" dirty="0">
              <a:latin typeface="+mn-lt"/>
              <a:ea typeface="Univerza Sans Light" panose="00000400000000000000" pitchFamily="2" charset="-18"/>
            </a:endParaRPr>
          </a:p>
        </p:txBody>
      </p:sp>
      <p:sp>
        <p:nvSpPr>
          <p:cNvPr id="4" name="Označba mesta številke diapozitiva 3">
            <a:extLst>
              <a:ext uri="{FF2B5EF4-FFF2-40B4-BE49-F238E27FC236}">
                <a16:creationId xmlns:a16="http://schemas.microsoft.com/office/drawing/2014/main" id="{9C6AB5DF-9540-B3D9-8D5E-8164BAF8BE04}"/>
              </a:ext>
            </a:extLst>
          </p:cNvPr>
          <p:cNvSpPr>
            <a:spLocks noGrp="1"/>
          </p:cNvSpPr>
          <p:nvPr>
            <p:ph type="sldNum" sz="quarter" idx="12"/>
          </p:nvPr>
        </p:nvSpPr>
        <p:spPr/>
        <p:txBody>
          <a:bodyPr/>
          <a:lstStyle/>
          <a:p>
            <a:fld id="{BEF6EA49-1D49-4C98-B784-A96DA3E6E2D2}" type="slidenum">
              <a:rPr lang="sl-SI" smtClean="0"/>
              <a:pPr/>
              <a:t>29</a:t>
            </a:fld>
            <a:endParaRPr lang="sl-SI" dirty="0"/>
          </a:p>
        </p:txBody>
      </p:sp>
      <p:pic>
        <p:nvPicPr>
          <p:cNvPr id="6" name="Picture 5">
            <a:extLst>
              <a:ext uri="{FF2B5EF4-FFF2-40B4-BE49-F238E27FC236}">
                <a16:creationId xmlns:a16="http://schemas.microsoft.com/office/drawing/2014/main" id="{AE5BF44E-2D3E-E736-C957-3BECB3B95D06}"/>
              </a:ext>
            </a:extLst>
          </p:cNvPr>
          <p:cNvPicPr>
            <a:picLocks noChangeAspect="1"/>
          </p:cNvPicPr>
          <p:nvPr/>
        </p:nvPicPr>
        <p:blipFill>
          <a:blip r:embed="rId2"/>
          <a:stretch>
            <a:fillRect/>
          </a:stretch>
        </p:blipFill>
        <p:spPr>
          <a:xfrm>
            <a:off x="8020135" y="801160"/>
            <a:ext cx="2638793" cy="5410955"/>
          </a:xfrm>
          <a:prstGeom prst="rect">
            <a:avLst/>
          </a:prstGeom>
        </p:spPr>
      </p:pic>
    </p:spTree>
    <p:extLst>
      <p:ext uri="{BB962C8B-B14F-4D97-AF65-F5344CB8AC3E}">
        <p14:creationId xmlns:p14="http://schemas.microsoft.com/office/powerpoint/2010/main" val="267139885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Naslov 6">
            <a:extLst>
              <a:ext uri="{FF2B5EF4-FFF2-40B4-BE49-F238E27FC236}">
                <a16:creationId xmlns:a16="http://schemas.microsoft.com/office/drawing/2014/main" id="{FC08B828-E3AA-377E-8216-E5EE1CDBB3AA}"/>
              </a:ext>
            </a:extLst>
          </p:cNvPr>
          <p:cNvSpPr>
            <a:spLocks noGrp="1"/>
          </p:cNvSpPr>
          <p:nvPr>
            <p:ph type="ctrTitle"/>
          </p:nvPr>
        </p:nvSpPr>
        <p:spPr/>
        <p:txBody>
          <a:bodyPr/>
          <a:lstStyle/>
          <a:p>
            <a:r>
              <a:rPr lang="sl-SI" dirty="0">
                <a:latin typeface="+mn-lt"/>
                <a:ea typeface="Univerza Sans" panose="00000600000000000000" pitchFamily="2" charset="-18"/>
              </a:rPr>
              <a:t>SCHEDULE</a:t>
            </a:r>
          </a:p>
        </p:txBody>
      </p:sp>
      <p:sp>
        <p:nvSpPr>
          <p:cNvPr id="9" name="Podnaslov 8">
            <a:extLst>
              <a:ext uri="{FF2B5EF4-FFF2-40B4-BE49-F238E27FC236}">
                <a16:creationId xmlns:a16="http://schemas.microsoft.com/office/drawing/2014/main" id="{3AC36233-CF51-C883-EA34-D3DA502D439A}"/>
              </a:ext>
            </a:extLst>
          </p:cNvPr>
          <p:cNvSpPr>
            <a:spLocks noGrp="1"/>
          </p:cNvSpPr>
          <p:nvPr>
            <p:ph type="subTitle" idx="1"/>
          </p:nvPr>
        </p:nvSpPr>
        <p:spPr/>
        <p:txBody>
          <a:bodyPr/>
          <a:lstStyle/>
          <a:p>
            <a:r>
              <a:rPr lang="en-GB" b="1" dirty="0">
                <a:latin typeface="Univerza Sans Light" panose="00000400000000000000" pitchFamily="2" charset="-18"/>
                <a:ea typeface="Univerza Sans Light" panose="00000400000000000000" pitchFamily="2" charset="-18"/>
                <a:hlinkClick r:id="rId2">
                  <a:extLst>
                    <a:ext uri="{A12FA001-AC4F-418D-AE19-62706E023703}">
                      <ahyp:hlinkClr xmlns:ahyp="http://schemas.microsoft.com/office/drawing/2018/hyperlinkcolor" val="tx"/>
                    </a:ext>
                  </a:extLst>
                </a:hlinkClick>
              </a:rPr>
              <a:t>https://www.pef.uni-lj.si/en/exchange-students/courses-in-english/</a:t>
            </a:r>
            <a:r>
              <a:rPr lang="sl-SI" b="1" dirty="0">
                <a:latin typeface="Univerza Sans Light" panose="00000400000000000000" pitchFamily="2" charset="-18"/>
                <a:ea typeface="Univerza Sans Light" panose="00000400000000000000" pitchFamily="2" charset="-18"/>
              </a:rPr>
              <a:t>  </a:t>
            </a:r>
            <a:endParaRPr lang="en-GB" b="1" dirty="0">
              <a:latin typeface="Univerza Sans Light" panose="00000400000000000000" pitchFamily="2" charset="-18"/>
              <a:ea typeface="Univerza Sans Light" panose="00000400000000000000" pitchFamily="2" charset="-18"/>
            </a:endParaRPr>
          </a:p>
        </p:txBody>
      </p:sp>
      <p:sp>
        <p:nvSpPr>
          <p:cNvPr id="11" name="Označba mesta vsebine 10">
            <a:extLst>
              <a:ext uri="{FF2B5EF4-FFF2-40B4-BE49-F238E27FC236}">
                <a16:creationId xmlns:a16="http://schemas.microsoft.com/office/drawing/2014/main" id="{E4C6561D-9298-D7DC-8994-F376370E8C5B}"/>
              </a:ext>
            </a:extLst>
          </p:cNvPr>
          <p:cNvSpPr>
            <a:spLocks noGrp="1"/>
          </p:cNvSpPr>
          <p:nvPr>
            <p:ph sz="quarter" idx="15"/>
          </p:nvPr>
        </p:nvSpPr>
        <p:spPr/>
        <p:txBody>
          <a:bodyPr/>
          <a:lstStyle/>
          <a:p>
            <a:endParaRPr lang="sl-SI"/>
          </a:p>
        </p:txBody>
      </p:sp>
      <p:sp>
        <p:nvSpPr>
          <p:cNvPr id="13" name="Označba mesta vsebine 12">
            <a:extLst>
              <a:ext uri="{FF2B5EF4-FFF2-40B4-BE49-F238E27FC236}">
                <a16:creationId xmlns:a16="http://schemas.microsoft.com/office/drawing/2014/main" id="{894C54BD-DDB5-B9AB-F366-CCA5DB93F357}"/>
              </a:ext>
            </a:extLst>
          </p:cNvPr>
          <p:cNvSpPr>
            <a:spLocks noGrp="1"/>
          </p:cNvSpPr>
          <p:nvPr>
            <p:ph sz="quarter" idx="16"/>
          </p:nvPr>
        </p:nvSpPr>
        <p:spPr/>
        <p:txBody>
          <a:bodyPr/>
          <a:lstStyle/>
          <a:p>
            <a:endParaRPr lang="sl-SI"/>
          </a:p>
        </p:txBody>
      </p:sp>
    </p:spTree>
    <p:extLst>
      <p:ext uri="{BB962C8B-B14F-4D97-AF65-F5344CB8AC3E}">
        <p14:creationId xmlns:p14="http://schemas.microsoft.com/office/powerpoint/2010/main" val="254963776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Naslov 6">
            <a:extLst>
              <a:ext uri="{FF2B5EF4-FFF2-40B4-BE49-F238E27FC236}">
                <a16:creationId xmlns:a16="http://schemas.microsoft.com/office/drawing/2014/main" id="{EA74D554-92BB-D5DA-EE0A-2E41DE815D0C}"/>
              </a:ext>
            </a:extLst>
          </p:cNvPr>
          <p:cNvSpPr>
            <a:spLocks noGrp="1"/>
          </p:cNvSpPr>
          <p:nvPr>
            <p:ph type="ctrTitle"/>
          </p:nvPr>
        </p:nvSpPr>
        <p:spPr>
          <a:xfrm>
            <a:off x="4149357" y="2617762"/>
            <a:ext cx="3893283" cy="1002146"/>
          </a:xfrm>
        </p:spPr>
        <p:txBody>
          <a:bodyPr>
            <a:normAutofit/>
          </a:bodyPr>
          <a:lstStyle/>
          <a:p>
            <a:pPr algn="ctr"/>
            <a:r>
              <a:rPr lang="sl-SI" sz="6600" dirty="0">
                <a:latin typeface="Univerza Sans Medium" panose="00000700000000000000" pitchFamily="2" charset="-18"/>
                <a:ea typeface="Univerza Sans Medium" panose="00000700000000000000" pitchFamily="2" charset="-18"/>
              </a:rPr>
              <a:t>LIBRARY</a:t>
            </a:r>
          </a:p>
        </p:txBody>
      </p:sp>
      <p:sp>
        <p:nvSpPr>
          <p:cNvPr id="9" name="Podnaslov 8">
            <a:extLst>
              <a:ext uri="{FF2B5EF4-FFF2-40B4-BE49-F238E27FC236}">
                <a16:creationId xmlns:a16="http://schemas.microsoft.com/office/drawing/2014/main" id="{38324B27-889A-9714-5A8A-9AB88ED780D0}"/>
              </a:ext>
            </a:extLst>
          </p:cNvPr>
          <p:cNvSpPr>
            <a:spLocks noGrp="1"/>
          </p:cNvSpPr>
          <p:nvPr>
            <p:ph type="subTitle" idx="1"/>
          </p:nvPr>
        </p:nvSpPr>
        <p:spPr>
          <a:xfrm>
            <a:off x="3198232" y="4404878"/>
            <a:ext cx="5795531" cy="799478"/>
          </a:xfrm>
        </p:spPr>
        <p:txBody>
          <a:bodyPr/>
          <a:lstStyle/>
          <a:p>
            <a:pPr algn="ctr"/>
            <a:r>
              <a:rPr lang="sl-SI" sz="2000" dirty="0" err="1">
                <a:latin typeface="Univerza Sans" panose="00000600000000000000" pitchFamily="2" charset="-18"/>
                <a:ea typeface="Univerza Sans" panose="00000600000000000000" pitchFamily="2" charset="-18"/>
              </a:rPr>
              <a:t>Librarian</a:t>
            </a:r>
            <a:r>
              <a:rPr lang="sl-SI" sz="2000" dirty="0">
                <a:latin typeface="Univerza Sans" panose="00000600000000000000" pitchFamily="2" charset="-18"/>
                <a:ea typeface="Univerza Sans" panose="00000600000000000000" pitchFamily="2" charset="-18"/>
              </a:rPr>
              <a:t> </a:t>
            </a:r>
            <a:r>
              <a:rPr lang="sl-SI" sz="2000" dirty="0" err="1">
                <a:latin typeface="Univerza Sans" panose="00000600000000000000" pitchFamily="2" charset="-18"/>
                <a:ea typeface="Univerza Sans" panose="00000600000000000000" pitchFamily="2" charset="-18"/>
              </a:rPr>
              <a:t>for</a:t>
            </a:r>
            <a:r>
              <a:rPr lang="sl-SI" sz="2000" dirty="0">
                <a:latin typeface="Univerza Sans" panose="00000600000000000000" pitchFamily="2" charset="-18"/>
                <a:ea typeface="Univerza Sans" panose="00000600000000000000" pitchFamily="2" charset="-18"/>
              </a:rPr>
              <a:t> </a:t>
            </a:r>
            <a:r>
              <a:rPr lang="sl-SI" sz="2000" dirty="0" err="1">
                <a:latin typeface="Univerza Sans" panose="00000600000000000000" pitchFamily="2" charset="-18"/>
                <a:ea typeface="Univerza Sans" panose="00000600000000000000" pitchFamily="2" charset="-18"/>
              </a:rPr>
              <a:t>Erasmus</a:t>
            </a:r>
            <a:r>
              <a:rPr lang="sl-SI" sz="2000" dirty="0">
                <a:latin typeface="Univerza Sans" panose="00000600000000000000" pitchFamily="2" charset="-18"/>
                <a:ea typeface="Univerza Sans" panose="00000600000000000000" pitchFamily="2" charset="-18"/>
              </a:rPr>
              <a:t> </a:t>
            </a:r>
            <a:r>
              <a:rPr lang="sl-SI" sz="2000" dirty="0" err="1">
                <a:latin typeface="Univerza Sans" panose="00000600000000000000" pitchFamily="2" charset="-18"/>
                <a:ea typeface="Univerza Sans" panose="00000600000000000000" pitchFamily="2" charset="-18"/>
              </a:rPr>
              <a:t>students</a:t>
            </a:r>
            <a:r>
              <a:rPr lang="sl-SI" sz="2000" dirty="0">
                <a:latin typeface="Univerza Sans" panose="00000600000000000000" pitchFamily="2" charset="-18"/>
                <a:ea typeface="Univerza Sans" panose="00000600000000000000" pitchFamily="2" charset="-18"/>
              </a:rPr>
              <a:t> – Milena Repa</a:t>
            </a:r>
          </a:p>
          <a:p>
            <a:pPr algn="ctr"/>
            <a:r>
              <a:rPr lang="sl-SI" sz="2000" dirty="0">
                <a:latin typeface="Univerza Sans" panose="00000600000000000000" pitchFamily="2" charset="-18"/>
                <a:ea typeface="Univerza Sans" panose="00000600000000000000" pitchFamily="2" charset="-18"/>
              </a:rPr>
              <a:t>milena.repa@pef.uni-lj.si</a:t>
            </a:r>
          </a:p>
        </p:txBody>
      </p:sp>
    </p:spTree>
    <p:extLst>
      <p:ext uri="{BB962C8B-B14F-4D97-AF65-F5344CB8AC3E}">
        <p14:creationId xmlns:p14="http://schemas.microsoft.com/office/powerpoint/2010/main" val="318257262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značba mesta besedila 4">
            <a:extLst>
              <a:ext uri="{FF2B5EF4-FFF2-40B4-BE49-F238E27FC236}">
                <a16:creationId xmlns:a16="http://schemas.microsoft.com/office/drawing/2014/main" id="{3E60ACA6-1104-532F-EB70-EAF8FBE695E3}"/>
              </a:ext>
            </a:extLst>
          </p:cNvPr>
          <p:cNvSpPr>
            <a:spLocks noGrp="1"/>
          </p:cNvSpPr>
          <p:nvPr>
            <p:ph type="body" sz="quarter" idx="13"/>
          </p:nvPr>
        </p:nvSpPr>
        <p:spPr>
          <a:xfrm>
            <a:off x="8659055" y="1301618"/>
            <a:ext cx="2907322" cy="604471"/>
          </a:xfrm>
        </p:spPr>
        <p:txBody>
          <a:bodyPr/>
          <a:lstStyle/>
          <a:p>
            <a:pPr algn="ctr"/>
            <a:r>
              <a:rPr lang="sl-SI" sz="4800" b="1" dirty="0">
                <a:solidFill>
                  <a:srgbClr val="E03127"/>
                </a:solidFill>
                <a:latin typeface="Univerza Sans" panose="00000600000000000000" pitchFamily="2" charset="-18"/>
                <a:ea typeface="Univerza Sans" panose="00000600000000000000" pitchFamily="2" charset="-18"/>
                <a:hlinkClick r:id="rId2">
                  <a:extLst>
                    <a:ext uri="{A12FA001-AC4F-418D-AE19-62706E023703}">
                      <ahyp:hlinkClr xmlns:ahyp="http://schemas.microsoft.com/office/drawing/2018/hyperlinkcolor" val="tx"/>
                    </a:ext>
                  </a:extLst>
                </a:hlinkClick>
              </a:rPr>
              <a:t>LIBRARY</a:t>
            </a:r>
            <a:endParaRPr lang="sl-SI" sz="4800" dirty="0">
              <a:solidFill>
                <a:srgbClr val="E03127"/>
              </a:solidFill>
            </a:endParaRPr>
          </a:p>
        </p:txBody>
      </p:sp>
      <p:sp>
        <p:nvSpPr>
          <p:cNvPr id="9" name="Naslov 8">
            <a:extLst>
              <a:ext uri="{FF2B5EF4-FFF2-40B4-BE49-F238E27FC236}">
                <a16:creationId xmlns:a16="http://schemas.microsoft.com/office/drawing/2014/main" id="{CF7F0B58-4B6E-4F13-8965-E6027285C350}"/>
              </a:ext>
            </a:extLst>
          </p:cNvPr>
          <p:cNvSpPr>
            <a:spLocks noGrp="1"/>
          </p:cNvSpPr>
          <p:nvPr>
            <p:ph type="title"/>
          </p:nvPr>
        </p:nvSpPr>
        <p:spPr>
          <a:xfrm>
            <a:off x="8154962" y="2742463"/>
            <a:ext cx="3915508" cy="2976928"/>
          </a:xfrm>
        </p:spPr>
        <p:txBody>
          <a:bodyPr>
            <a:noAutofit/>
          </a:bodyPr>
          <a:lstStyle/>
          <a:p>
            <a:pPr algn="ctr"/>
            <a:r>
              <a:rPr lang="sl-SI" sz="2800" b="1" dirty="0">
                <a:solidFill>
                  <a:schemeClr val="tx1"/>
                </a:solidFill>
                <a:latin typeface="Univerza Sans" panose="00000600000000000000" pitchFamily="2" charset="-18"/>
                <a:ea typeface="Univerza Sans" panose="00000600000000000000" pitchFamily="2" charset="-18"/>
              </a:rPr>
              <a:t>4th </a:t>
            </a:r>
            <a:r>
              <a:rPr lang="sl-SI" sz="2800" b="1" dirty="0" err="1">
                <a:solidFill>
                  <a:schemeClr val="tx1"/>
                </a:solidFill>
                <a:latin typeface="Univerza Sans" panose="00000600000000000000" pitchFamily="2" charset="-18"/>
                <a:ea typeface="Univerza Sans" panose="00000600000000000000" pitchFamily="2" charset="-18"/>
              </a:rPr>
              <a:t>floor</a:t>
            </a:r>
            <a:br>
              <a:rPr lang="sl-SI" sz="2800" b="1" dirty="0">
                <a:solidFill>
                  <a:schemeClr val="tx1"/>
                </a:solidFill>
                <a:latin typeface="Univerza Sans" panose="00000600000000000000" pitchFamily="2" charset="-18"/>
                <a:ea typeface="Univerza Sans" panose="00000600000000000000" pitchFamily="2" charset="-18"/>
              </a:rPr>
            </a:br>
            <a:br>
              <a:rPr lang="sl-SI" sz="2800" b="1" dirty="0">
                <a:solidFill>
                  <a:schemeClr val="tx1"/>
                </a:solidFill>
                <a:latin typeface="Univerza Sans" panose="00000600000000000000" pitchFamily="2" charset="-18"/>
                <a:ea typeface="Univerza Sans" panose="00000600000000000000" pitchFamily="2" charset="-18"/>
              </a:rPr>
            </a:br>
            <a:r>
              <a:rPr lang="sl-SI" sz="2800" dirty="0" err="1">
                <a:solidFill>
                  <a:schemeClr val="tx1"/>
                </a:solidFill>
                <a:latin typeface="Univerza Sans" panose="00000600000000000000" pitchFamily="2" charset="-18"/>
                <a:ea typeface="Univerza Sans" panose="00000600000000000000" pitchFamily="2" charset="-18"/>
              </a:rPr>
              <a:t>Monday</a:t>
            </a:r>
            <a:r>
              <a:rPr lang="sl-SI" sz="2800" dirty="0">
                <a:solidFill>
                  <a:schemeClr val="tx1"/>
                </a:solidFill>
                <a:latin typeface="Univerza Sans" panose="00000600000000000000" pitchFamily="2" charset="-18"/>
                <a:ea typeface="Univerza Sans" panose="00000600000000000000" pitchFamily="2" charset="-18"/>
              </a:rPr>
              <a:t> to </a:t>
            </a:r>
            <a:r>
              <a:rPr lang="sl-SI" sz="2800" dirty="0" err="1">
                <a:solidFill>
                  <a:schemeClr val="tx1"/>
                </a:solidFill>
                <a:latin typeface="Univerza Sans" panose="00000600000000000000" pitchFamily="2" charset="-18"/>
                <a:ea typeface="Univerza Sans" panose="00000600000000000000" pitchFamily="2" charset="-18"/>
              </a:rPr>
              <a:t>Friday</a:t>
            </a:r>
            <a:r>
              <a:rPr lang="sl-SI" sz="2800" dirty="0">
                <a:solidFill>
                  <a:schemeClr val="tx1"/>
                </a:solidFill>
                <a:latin typeface="Univerza Sans" panose="00000600000000000000" pitchFamily="2" charset="-18"/>
                <a:ea typeface="Univerza Sans" panose="00000600000000000000" pitchFamily="2" charset="-18"/>
              </a:rPr>
              <a:t> </a:t>
            </a:r>
            <a:br>
              <a:rPr lang="sl-SI" sz="2800" dirty="0">
                <a:solidFill>
                  <a:schemeClr val="tx1"/>
                </a:solidFill>
                <a:latin typeface="Univerza Sans" panose="00000600000000000000" pitchFamily="2" charset="-18"/>
                <a:ea typeface="Univerza Sans" panose="00000600000000000000" pitchFamily="2" charset="-18"/>
              </a:rPr>
            </a:br>
            <a:r>
              <a:rPr lang="sl-SI" sz="2800" b="1" dirty="0">
                <a:solidFill>
                  <a:schemeClr val="tx1"/>
                </a:solidFill>
                <a:latin typeface="Univerza Sans" panose="00000600000000000000" pitchFamily="2" charset="-18"/>
                <a:ea typeface="Univerza Sans" panose="00000600000000000000" pitchFamily="2" charset="-18"/>
              </a:rPr>
              <a:t>7.30 – 19.00 </a:t>
            </a:r>
            <a:br>
              <a:rPr lang="sl-SI" sz="2800" b="1" dirty="0">
                <a:solidFill>
                  <a:schemeClr val="tx1"/>
                </a:solidFill>
                <a:latin typeface="Univerza Sans" panose="00000600000000000000" pitchFamily="2" charset="-18"/>
                <a:ea typeface="Univerza Sans" panose="00000600000000000000" pitchFamily="2" charset="-18"/>
              </a:rPr>
            </a:br>
            <a:br>
              <a:rPr lang="sl-SI" sz="2800" dirty="0">
                <a:solidFill>
                  <a:schemeClr val="tx1"/>
                </a:solidFill>
                <a:latin typeface="Univerza Sans" panose="00000600000000000000" pitchFamily="2" charset="-18"/>
                <a:ea typeface="Univerza Sans" panose="00000600000000000000" pitchFamily="2" charset="-18"/>
              </a:rPr>
            </a:br>
            <a:r>
              <a:rPr lang="sl-SI" sz="2800" dirty="0" err="1">
                <a:solidFill>
                  <a:schemeClr val="tx1"/>
                </a:solidFill>
                <a:latin typeface="Univerza Sans" panose="00000600000000000000" pitchFamily="2" charset="-18"/>
                <a:ea typeface="Univerza Sans" panose="00000600000000000000" pitchFamily="2" charset="-18"/>
              </a:rPr>
              <a:t>Saturday</a:t>
            </a:r>
            <a:r>
              <a:rPr lang="sl-SI" sz="2800" dirty="0">
                <a:solidFill>
                  <a:schemeClr val="tx1"/>
                </a:solidFill>
                <a:latin typeface="Univerza Sans" panose="00000600000000000000" pitchFamily="2" charset="-18"/>
                <a:ea typeface="Univerza Sans" panose="00000600000000000000" pitchFamily="2" charset="-18"/>
              </a:rPr>
              <a:t> </a:t>
            </a:r>
            <a:br>
              <a:rPr lang="sl-SI" sz="2800" dirty="0">
                <a:solidFill>
                  <a:schemeClr val="tx1"/>
                </a:solidFill>
                <a:latin typeface="Univerza Sans" panose="00000600000000000000" pitchFamily="2" charset="-18"/>
                <a:ea typeface="Univerza Sans" panose="00000600000000000000" pitchFamily="2" charset="-18"/>
              </a:rPr>
            </a:br>
            <a:r>
              <a:rPr lang="sl-SI" sz="2800" b="1" dirty="0">
                <a:solidFill>
                  <a:schemeClr val="tx1"/>
                </a:solidFill>
                <a:latin typeface="Univerza Sans" panose="00000600000000000000" pitchFamily="2" charset="-18"/>
                <a:ea typeface="Univerza Sans" panose="00000600000000000000" pitchFamily="2" charset="-18"/>
              </a:rPr>
              <a:t>7.00 – 14.00</a:t>
            </a:r>
            <a:br>
              <a:rPr lang="sl-SI" sz="2800" b="1" dirty="0">
                <a:solidFill>
                  <a:schemeClr val="tx1"/>
                </a:solidFill>
                <a:latin typeface="Univerza Sans" panose="00000600000000000000" pitchFamily="2" charset="-18"/>
                <a:ea typeface="Univerza Sans" panose="00000600000000000000" pitchFamily="2" charset="-18"/>
              </a:rPr>
            </a:br>
            <a:endParaRPr lang="sl-SI" sz="2800" dirty="0">
              <a:solidFill>
                <a:schemeClr val="tx1"/>
              </a:solidFill>
            </a:endParaRPr>
          </a:p>
        </p:txBody>
      </p:sp>
      <p:pic>
        <p:nvPicPr>
          <p:cNvPr id="4" name="Slika 3">
            <a:extLst>
              <a:ext uri="{FF2B5EF4-FFF2-40B4-BE49-F238E27FC236}">
                <a16:creationId xmlns:a16="http://schemas.microsoft.com/office/drawing/2014/main" id="{895D1B43-EE6F-4CA8-B19B-3162CD090260}"/>
              </a:ext>
            </a:extLst>
          </p:cNvPr>
          <p:cNvPicPr>
            <a:picLocks noChangeAspect="1"/>
          </p:cNvPicPr>
          <p:nvPr/>
        </p:nvPicPr>
        <p:blipFill rotWithShape="1">
          <a:blip r:embed="rId3"/>
          <a:srcRect b="1269"/>
          <a:stretch/>
        </p:blipFill>
        <p:spPr>
          <a:xfrm>
            <a:off x="0" y="19058"/>
            <a:ext cx="8154962" cy="6838942"/>
          </a:xfrm>
          <a:prstGeom prst="rect">
            <a:avLst/>
          </a:prstGeom>
        </p:spPr>
      </p:pic>
    </p:spTree>
    <p:extLst>
      <p:ext uri="{BB962C8B-B14F-4D97-AF65-F5344CB8AC3E}">
        <p14:creationId xmlns:p14="http://schemas.microsoft.com/office/powerpoint/2010/main" val="151310391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značba mesta številke diapozitiva 2">
            <a:extLst>
              <a:ext uri="{FF2B5EF4-FFF2-40B4-BE49-F238E27FC236}">
                <a16:creationId xmlns:a16="http://schemas.microsoft.com/office/drawing/2014/main" id="{66CBECC3-F482-7430-544D-A313817B6CF7}"/>
              </a:ext>
            </a:extLst>
          </p:cNvPr>
          <p:cNvSpPr>
            <a:spLocks noGrp="1"/>
          </p:cNvSpPr>
          <p:nvPr>
            <p:ph type="sldNum" sz="quarter" idx="4294967295"/>
          </p:nvPr>
        </p:nvSpPr>
        <p:spPr>
          <a:xfrm>
            <a:off x="11046690" y="6127750"/>
            <a:ext cx="764310" cy="365125"/>
          </a:xfrm>
        </p:spPr>
        <p:txBody>
          <a:bodyPr/>
          <a:lstStyle/>
          <a:p>
            <a:fld id="{BEF6EA49-1D49-4C98-B784-A96DA3E6E2D2}" type="slidenum">
              <a:rPr lang="sl-SI" smtClean="0"/>
              <a:pPr/>
              <a:t>33</a:t>
            </a:fld>
            <a:endParaRPr lang="sl-SI" dirty="0"/>
          </a:p>
        </p:txBody>
      </p:sp>
      <p:sp>
        <p:nvSpPr>
          <p:cNvPr id="22" name="PoljeZBesedilom 21">
            <a:extLst>
              <a:ext uri="{FF2B5EF4-FFF2-40B4-BE49-F238E27FC236}">
                <a16:creationId xmlns:a16="http://schemas.microsoft.com/office/drawing/2014/main" id="{1E5F9C6E-4C66-4879-8136-9D21609CFE30}"/>
              </a:ext>
            </a:extLst>
          </p:cNvPr>
          <p:cNvSpPr txBox="1"/>
          <p:nvPr/>
        </p:nvSpPr>
        <p:spPr>
          <a:xfrm>
            <a:off x="1029362" y="-49061"/>
            <a:ext cx="10032023" cy="1446550"/>
          </a:xfrm>
          <a:prstGeom prst="rect">
            <a:avLst/>
          </a:prstGeom>
          <a:noFill/>
        </p:spPr>
        <p:txBody>
          <a:bodyPr wrap="square">
            <a:spAutoFit/>
          </a:bodyPr>
          <a:lstStyle/>
          <a:p>
            <a:pPr algn="ctr"/>
            <a:r>
              <a:rPr lang="sl-SI" sz="4400" dirty="0">
                <a:solidFill>
                  <a:schemeClr val="bg1"/>
                </a:solidFill>
                <a:latin typeface="Univerza Sans Medium" panose="00000700000000000000" pitchFamily="2" charset="-18"/>
                <a:ea typeface="Univerza Sans Medium" panose="00000700000000000000" pitchFamily="2" charset="-18"/>
                <a:cs typeface="Arial" panose="020B0604020202020204" pitchFamily="34" charset="0"/>
              </a:rPr>
              <a:t>COBISS Plus </a:t>
            </a:r>
            <a:br>
              <a:rPr lang="sl-SI" sz="4400" dirty="0">
                <a:solidFill>
                  <a:schemeClr val="bg1"/>
                </a:solidFill>
                <a:latin typeface="Univerza Sans Medium" panose="00000700000000000000" pitchFamily="2" charset="-18"/>
                <a:ea typeface="Univerza Sans Medium" panose="00000700000000000000" pitchFamily="2" charset="-18"/>
                <a:cs typeface="Arial" panose="020B0604020202020204" pitchFamily="34" charset="0"/>
              </a:rPr>
            </a:br>
            <a:r>
              <a:rPr lang="sl-SI" sz="4400" dirty="0" err="1">
                <a:solidFill>
                  <a:schemeClr val="bg1"/>
                </a:solidFill>
                <a:latin typeface="Univerza Sans Medium" panose="00000700000000000000" pitchFamily="2" charset="-18"/>
                <a:ea typeface="Univerza Sans Medium" panose="00000700000000000000" pitchFamily="2" charset="-18"/>
                <a:cs typeface="Arial" panose="020B0604020202020204" pitchFamily="34" charset="0"/>
              </a:rPr>
              <a:t>National</a:t>
            </a:r>
            <a:r>
              <a:rPr lang="sl-SI" sz="4400" dirty="0">
                <a:solidFill>
                  <a:schemeClr val="bg1"/>
                </a:solidFill>
                <a:latin typeface="Univerza Sans Medium" panose="00000700000000000000" pitchFamily="2" charset="-18"/>
                <a:ea typeface="Univerza Sans Medium" panose="00000700000000000000" pitchFamily="2" charset="-18"/>
                <a:cs typeface="Arial" panose="020B0604020202020204" pitchFamily="34" charset="0"/>
              </a:rPr>
              <a:t> </a:t>
            </a:r>
            <a:r>
              <a:rPr lang="sl-SI" sz="4400" dirty="0" err="1">
                <a:solidFill>
                  <a:schemeClr val="bg1"/>
                </a:solidFill>
                <a:latin typeface="Univerza Sans Medium" panose="00000700000000000000" pitchFamily="2" charset="-18"/>
                <a:ea typeface="Univerza Sans Medium" panose="00000700000000000000" pitchFamily="2" charset="-18"/>
                <a:cs typeface="Arial" panose="020B0604020202020204" pitchFamily="34" charset="0"/>
              </a:rPr>
              <a:t>library</a:t>
            </a:r>
            <a:r>
              <a:rPr lang="sl-SI" sz="4400" dirty="0">
                <a:solidFill>
                  <a:schemeClr val="bg1"/>
                </a:solidFill>
                <a:latin typeface="Univerza Sans Medium" panose="00000700000000000000" pitchFamily="2" charset="-18"/>
                <a:ea typeface="Univerza Sans Medium" panose="00000700000000000000" pitchFamily="2" charset="-18"/>
                <a:cs typeface="Arial" panose="020B0604020202020204" pitchFamily="34" charset="0"/>
              </a:rPr>
              <a:t> management </a:t>
            </a:r>
            <a:r>
              <a:rPr lang="sl-SI" sz="4400" dirty="0" err="1">
                <a:solidFill>
                  <a:schemeClr val="bg1"/>
                </a:solidFill>
                <a:latin typeface="Univerza Sans Medium" panose="00000700000000000000" pitchFamily="2" charset="-18"/>
                <a:ea typeface="Univerza Sans Medium" panose="00000700000000000000" pitchFamily="2" charset="-18"/>
                <a:cs typeface="Arial" panose="020B0604020202020204" pitchFamily="34" charset="0"/>
              </a:rPr>
              <a:t>system</a:t>
            </a:r>
            <a:endParaRPr lang="sl-SI" sz="4400" dirty="0">
              <a:solidFill>
                <a:schemeClr val="bg1"/>
              </a:solidFill>
              <a:latin typeface="Univerza Sans Medium" panose="00000700000000000000" pitchFamily="2" charset="-18"/>
              <a:ea typeface="Univerza Sans Medium" panose="00000700000000000000" pitchFamily="2" charset="-18"/>
              <a:cs typeface="Arial" panose="020B0604020202020204" pitchFamily="34" charset="0"/>
            </a:endParaRPr>
          </a:p>
        </p:txBody>
      </p:sp>
      <p:pic>
        <p:nvPicPr>
          <p:cNvPr id="2" name="Slika 1" descr="Slika, ki vsebuje besede besedilo, posnetek zaslona, spletna stran, spletno mesto&#10;&#10;Vsebina, ustvarjena z UI, morda ni pravilna.">
            <a:extLst>
              <a:ext uri="{FF2B5EF4-FFF2-40B4-BE49-F238E27FC236}">
                <a16:creationId xmlns:a16="http://schemas.microsoft.com/office/drawing/2014/main" id="{327AA1B7-BD7F-5F86-91C0-81BC7E444378}"/>
              </a:ext>
            </a:extLst>
          </p:cNvPr>
          <p:cNvPicPr>
            <a:picLocks noChangeAspect="1"/>
          </p:cNvPicPr>
          <p:nvPr/>
        </p:nvPicPr>
        <p:blipFill>
          <a:blip r:embed="rId2"/>
          <a:stretch>
            <a:fillRect/>
          </a:stretch>
        </p:blipFill>
        <p:spPr>
          <a:xfrm>
            <a:off x="140795" y="1351622"/>
            <a:ext cx="11809158" cy="5506378"/>
          </a:xfrm>
          <a:prstGeom prst="rect">
            <a:avLst/>
          </a:prstGeom>
        </p:spPr>
      </p:pic>
      <p:sp>
        <p:nvSpPr>
          <p:cNvPr id="4" name="PoljeZBesedilom 3">
            <a:extLst>
              <a:ext uri="{FF2B5EF4-FFF2-40B4-BE49-F238E27FC236}">
                <a16:creationId xmlns:a16="http://schemas.microsoft.com/office/drawing/2014/main" id="{A5284FC8-43E0-510A-B073-C6DCC9569EF6}"/>
              </a:ext>
            </a:extLst>
          </p:cNvPr>
          <p:cNvSpPr txBox="1"/>
          <p:nvPr/>
        </p:nvSpPr>
        <p:spPr>
          <a:xfrm>
            <a:off x="1878105" y="1664061"/>
            <a:ext cx="2002610" cy="1323439"/>
          </a:xfrm>
          <a:prstGeom prst="rect">
            <a:avLst/>
          </a:prstGeom>
          <a:noFill/>
        </p:spPr>
        <p:txBody>
          <a:bodyPr wrap="square" rtlCol="0">
            <a:spAutoFit/>
          </a:bodyPr>
          <a:lstStyle/>
          <a:p>
            <a:pPr algn="l"/>
            <a:r>
              <a:rPr lang="sl-SI" sz="2000" dirty="0" err="1">
                <a:latin typeface="Univerza Sans" panose="00000600000000000000" pitchFamily="2" charset="-18"/>
                <a:ea typeface="Univerza Sans" panose="00000600000000000000" pitchFamily="2" charset="-18"/>
                <a:cs typeface="Arial" panose="020B0604020202020204" pitchFamily="34" charset="0"/>
              </a:rPr>
              <a:t>Choose</a:t>
            </a:r>
            <a:r>
              <a:rPr lang="sl-SI" sz="2000" dirty="0">
                <a:latin typeface="Univerza Sans" panose="00000600000000000000" pitchFamily="2" charset="-18"/>
                <a:ea typeface="Univerza Sans" panose="00000600000000000000" pitchFamily="2" charset="-18"/>
                <a:cs typeface="Arial" panose="020B0604020202020204" pitchFamily="34" charset="0"/>
              </a:rPr>
              <a:t> </a:t>
            </a:r>
            <a:r>
              <a:rPr lang="sl-SI" sz="2000" dirty="0" err="1">
                <a:latin typeface="Univerza Sans" panose="00000600000000000000" pitchFamily="2" charset="-18"/>
                <a:ea typeface="Univerza Sans" panose="00000600000000000000" pitchFamily="2" charset="-18"/>
                <a:cs typeface="Arial" panose="020B0604020202020204" pitchFamily="34" charset="0"/>
              </a:rPr>
              <a:t>Faculty</a:t>
            </a:r>
            <a:r>
              <a:rPr lang="sl-SI" sz="2000" dirty="0">
                <a:latin typeface="Univerza Sans" panose="00000600000000000000" pitchFamily="2" charset="-18"/>
                <a:ea typeface="Univerza Sans" panose="00000600000000000000" pitchFamily="2" charset="-18"/>
                <a:cs typeface="Arial" panose="020B0604020202020204" pitchFamily="34" charset="0"/>
              </a:rPr>
              <a:t> </a:t>
            </a:r>
            <a:r>
              <a:rPr lang="sl-SI" sz="2000" dirty="0" err="1">
                <a:latin typeface="Univerza Sans" panose="00000600000000000000" pitchFamily="2" charset="-18"/>
                <a:ea typeface="Univerza Sans" panose="00000600000000000000" pitchFamily="2" charset="-18"/>
                <a:cs typeface="Arial" panose="020B0604020202020204" pitchFamily="34" charset="0"/>
              </a:rPr>
              <a:t>of</a:t>
            </a:r>
            <a:r>
              <a:rPr lang="sl-SI" sz="2000" dirty="0">
                <a:latin typeface="Univerza Sans" panose="00000600000000000000" pitchFamily="2" charset="-18"/>
                <a:ea typeface="Univerza Sans" panose="00000600000000000000" pitchFamily="2" charset="-18"/>
                <a:cs typeface="Arial" panose="020B0604020202020204" pitchFamily="34" charset="0"/>
              </a:rPr>
              <a:t> </a:t>
            </a:r>
            <a:r>
              <a:rPr lang="sl-SI" sz="2000" dirty="0" err="1">
                <a:latin typeface="Univerza Sans" panose="00000600000000000000" pitchFamily="2" charset="-18"/>
                <a:ea typeface="Univerza Sans" panose="00000600000000000000" pitchFamily="2" charset="-18"/>
                <a:cs typeface="Arial" panose="020B0604020202020204" pitchFamily="34" charset="0"/>
              </a:rPr>
              <a:t>Education</a:t>
            </a:r>
            <a:r>
              <a:rPr lang="sl-SI" sz="2000" dirty="0">
                <a:latin typeface="Univerza Sans" panose="00000600000000000000" pitchFamily="2" charset="-18"/>
                <a:ea typeface="Univerza Sans" panose="00000600000000000000" pitchFamily="2" charset="-18"/>
                <a:cs typeface="Arial" panose="020B0604020202020204" pitchFamily="34" charset="0"/>
              </a:rPr>
              <a:t>, Ljubljana </a:t>
            </a:r>
            <a:br>
              <a:rPr lang="sl-SI" sz="2000" dirty="0">
                <a:latin typeface="Univerza Sans" panose="00000600000000000000" pitchFamily="2" charset="-18"/>
                <a:ea typeface="Univerza Sans" panose="00000600000000000000" pitchFamily="2" charset="-18"/>
                <a:cs typeface="Arial" panose="020B0604020202020204" pitchFamily="34" charset="0"/>
              </a:rPr>
            </a:br>
            <a:r>
              <a:rPr lang="sl-SI" sz="2000" dirty="0" err="1">
                <a:latin typeface="Univerza Sans" panose="00000600000000000000" pitchFamily="2" charset="-18"/>
                <a:ea typeface="Univerza Sans" panose="00000600000000000000" pitchFamily="2" charset="-18"/>
                <a:cs typeface="Arial" panose="020B0604020202020204" pitchFamily="34" charset="0"/>
              </a:rPr>
              <a:t>or</a:t>
            </a:r>
            <a:r>
              <a:rPr lang="sl-SI" sz="2000" dirty="0">
                <a:latin typeface="Univerza Sans" panose="00000600000000000000" pitchFamily="2" charset="-18"/>
                <a:ea typeface="Univerza Sans" panose="00000600000000000000" pitchFamily="2" charset="-18"/>
                <a:cs typeface="Arial" panose="020B0604020202020204" pitchFamily="34" charset="0"/>
              </a:rPr>
              <a:t> </a:t>
            </a:r>
            <a:r>
              <a:rPr lang="sl-SI" sz="2000" dirty="0" err="1">
                <a:latin typeface="Univerza Sans" panose="00000600000000000000" pitchFamily="2" charset="-18"/>
                <a:ea typeface="Univerza Sans" panose="00000600000000000000" pitchFamily="2" charset="-18"/>
                <a:cs typeface="Arial" panose="020B0604020202020204" pitchFamily="34" charset="0"/>
              </a:rPr>
              <a:t>write</a:t>
            </a:r>
            <a:r>
              <a:rPr lang="sl-SI" sz="2000" dirty="0">
                <a:latin typeface="Univerza Sans" panose="00000600000000000000" pitchFamily="2" charset="-18"/>
                <a:ea typeface="Univerza Sans" panose="00000600000000000000" pitchFamily="2" charset="-18"/>
                <a:cs typeface="Arial" panose="020B0604020202020204" pitchFamily="34" charset="0"/>
              </a:rPr>
              <a:t> </a:t>
            </a:r>
            <a:r>
              <a:rPr lang="sl-SI" sz="2000" b="1" dirty="0" err="1">
                <a:solidFill>
                  <a:srgbClr val="FF0000"/>
                </a:solidFill>
                <a:latin typeface="Univerza Sans" panose="00000600000000000000" pitchFamily="2" charset="-18"/>
                <a:ea typeface="Univerza Sans" panose="00000600000000000000" pitchFamily="2" charset="-18"/>
                <a:cs typeface="Arial" panose="020B0604020202020204" pitchFamily="34" charset="0"/>
              </a:rPr>
              <a:t>peflj</a:t>
            </a:r>
            <a:endParaRPr lang="sl-SI" sz="2000" b="1" dirty="0">
              <a:solidFill>
                <a:srgbClr val="FF0000"/>
              </a:solidFill>
              <a:latin typeface="Univerza Sans" panose="00000600000000000000" pitchFamily="2" charset="-18"/>
              <a:ea typeface="Univerza Sans" panose="00000600000000000000" pitchFamily="2" charset="-18"/>
              <a:cs typeface="Arial" panose="020B0604020202020204" pitchFamily="34" charset="0"/>
            </a:endParaRPr>
          </a:p>
        </p:txBody>
      </p:sp>
      <p:pic>
        <p:nvPicPr>
          <p:cNvPr id="5" name="Slika 4" descr="Slika, ki vsebuje besede vzorec, grafika, kvadrat, umetnost&#10;&#10;Vsebina, ustvarjena z UI, morda ni pravilna.">
            <a:hlinkClick r:id="rId3"/>
            <a:extLst>
              <a:ext uri="{FF2B5EF4-FFF2-40B4-BE49-F238E27FC236}">
                <a16:creationId xmlns:a16="http://schemas.microsoft.com/office/drawing/2014/main" id="{8E6FE3A1-4EEB-DE9E-6F3E-F3576C4F124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557550" y="1921152"/>
            <a:ext cx="1438317" cy="1438317"/>
          </a:xfrm>
          <a:prstGeom prst="rect">
            <a:avLst/>
          </a:prstGeom>
        </p:spPr>
      </p:pic>
      <p:sp>
        <p:nvSpPr>
          <p:cNvPr id="6" name="PoljeZBesedilom 5">
            <a:extLst>
              <a:ext uri="{FF2B5EF4-FFF2-40B4-BE49-F238E27FC236}">
                <a16:creationId xmlns:a16="http://schemas.microsoft.com/office/drawing/2014/main" id="{D88B1C8A-5F6F-43AD-E508-C6EB9315E5C2}"/>
              </a:ext>
            </a:extLst>
          </p:cNvPr>
          <p:cNvSpPr txBox="1"/>
          <p:nvPr/>
        </p:nvSpPr>
        <p:spPr>
          <a:xfrm>
            <a:off x="242048" y="5735086"/>
            <a:ext cx="2177240" cy="707886"/>
          </a:xfrm>
          <a:prstGeom prst="rect">
            <a:avLst/>
          </a:prstGeom>
          <a:noFill/>
        </p:spPr>
        <p:txBody>
          <a:bodyPr wrap="square" rtlCol="0">
            <a:spAutoFit/>
          </a:bodyPr>
          <a:lstStyle/>
          <a:p>
            <a:pPr algn="l"/>
            <a:r>
              <a:rPr lang="sl-SI" sz="2000" dirty="0" err="1">
                <a:latin typeface="Univerza Sans" panose="00000600000000000000" pitchFamily="2" charset="-18"/>
                <a:ea typeface="Univerza Sans" panose="00000600000000000000" pitchFamily="2" charset="-18"/>
                <a:cs typeface="Arial" panose="020B0604020202020204" pitchFamily="34" charset="0"/>
              </a:rPr>
              <a:t>Language</a:t>
            </a:r>
            <a:r>
              <a:rPr lang="sl-SI" sz="1400" dirty="0">
                <a:latin typeface="Univerza Sans" panose="00000600000000000000" pitchFamily="2" charset="-18"/>
                <a:ea typeface="Univerza Sans" panose="00000600000000000000" pitchFamily="2" charset="-18"/>
                <a:cs typeface="Arial" panose="020B0604020202020204" pitchFamily="34" charset="0"/>
              </a:rPr>
              <a:t> </a:t>
            </a:r>
            <a:r>
              <a:rPr lang="sl-SI" sz="2000" dirty="0" err="1">
                <a:latin typeface="Univerza Sans" panose="00000600000000000000" pitchFamily="2" charset="-18"/>
                <a:ea typeface="Univerza Sans" panose="00000600000000000000" pitchFamily="2" charset="-18"/>
                <a:cs typeface="Arial" panose="020B0604020202020204" pitchFamily="34" charset="0"/>
              </a:rPr>
              <a:t>English</a:t>
            </a:r>
            <a:endParaRPr lang="sl-SI" sz="1400" dirty="0">
              <a:latin typeface="Univerza Sans" panose="00000600000000000000" pitchFamily="2" charset="-18"/>
              <a:ea typeface="Univerza Sans" panose="00000600000000000000" pitchFamily="2" charset="-18"/>
              <a:cs typeface="Arial" panose="020B0604020202020204" pitchFamily="34" charset="0"/>
            </a:endParaRPr>
          </a:p>
        </p:txBody>
      </p:sp>
      <p:sp>
        <p:nvSpPr>
          <p:cNvPr id="7" name="PoljeZBesedilom 6">
            <a:extLst>
              <a:ext uri="{FF2B5EF4-FFF2-40B4-BE49-F238E27FC236}">
                <a16:creationId xmlns:a16="http://schemas.microsoft.com/office/drawing/2014/main" id="{084FC638-AD63-C88C-43B2-A06E67AE8493}"/>
              </a:ext>
            </a:extLst>
          </p:cNvPr>
          <p:cNvSpPr txBox="1"/>
          <p:nvPr/>
        </p:nvSpPr>
        <p:spPr>
          <a:xfrm>
            <a:off x="9988892" y="2661660"/>
            <a:ext cx="2107505" cy="707886"/>
          </a:xfrm>
          <a:prstGeom prst="rect">
            <a:avLst/>
          </a:prstGeom>
          <a:noFill/>
        </p:spPr>
        <p:txBody>
          <a:bodyPr wrap="square" rtlCol="0">
            <a:spAutoFit/>
          </a:bodyPr>
          <a:lstStyle/>
          <a:p>
            <a:pPr algn="ctr"/>
            <a:r>
              <a:rPr lang="sl-SI" sz="2000" dirty="0" err="1">
                <a:latin typeface="Univerza Sans" panose="00000600000000000000" pitchFamily="2" charset="-18"/>
                <a:ea typeface="Univerza Sans" panose="00000600000000000000" pitchFamily="2" charset="-18"/>
                <a:cs typeface="Arial" panose="020B0604020202020204" pitchFamily="34" charset="0"/>
              </a:rPr>
              <a:t>Online</a:t>
            </a:r>
            <a:r>
              <a:rPr lang="sl-SI" sz="2000" dirty="0">
                <a:latin typeface="Univerza Sans" panose="00000600000000000000" pitchFamily="2" charset="-18"/>
                <a:ea typeface="Univerza Sans" panose="00000600000000000000" pitchFamily="2" charset="-18"/>
                <a:cs typeface="Arial" panose="020B0604020202020204" pitchFamily="34" charset="0"/>
              </a:rPr>
              <a:t> </a:t>
            </a:r>
            <a:r>
              <a:rPr lang="sl-SI" sz="2000" dirty="0" err="1">
                <a:latin typeface="Univerza Sans" panose="00000600000000000000" pitchFamily="2" charset="-18"/>
                <a:ea typeface="Univerza Sans" panose="00000600000000000000" pitchFamily="2" charset="-18"/>
                <a:cs typeface="Arial" panose="020B0604020202020204" pitchFamily="34" charset="0"/>
              </a:rPr>
              <a:t>registration</a:t>
            </a:r>
            <a:endParaRPr lang="sl-SI" sz="2000" b="0" dirty="0">
              <a:latin typeface="Univerza Sans" panose="00000600000000000000" pitchFamily="2" charset="-18"/>
              <a:ea typeface="Univerza Sans" panose="00000600000000000000" pitchFamily="2" charset="-18"/>
              <a:cs typeface="Arial" panose="020B0604020202020204" pitchFamily="34" charset="0"/>
            </a:endParaRPr>
          </a:p>
        </p:txBody>
      </p:sp>
      <p:sp>
        <p:nvSpPr>
          <p:cNvPr id="8" name="PoljeZBesedilom 7">
            <a:extLst>
              <a:ext uri="{FF2B5EF4-FFF2-40B4-BE49-F238E27FC236}">
                <a16:creationId xmlns:a16="http://schemas.microsoft.com/office/drawing/2014/main" id="{98C9AECE-7A4D-9F02-C642-4BC383F2A747}"/>
              </a:ext>
            </a:extLst>
          </p:cNvPr>
          <p:cNvSpPr txBox="1"/>
          <p:nvPr/>
        </p:nvSpPr>
        <p:spPr>
          <a:xfrm>
            <a:off x="2695814" y="5735085"/>
            <a:ext cx="1068178" cy="400110"/>
          </a:xfrm>
          <a:prstGeom prst="rect">
            <a:avLst/>
          </a:prstGeom>
          <a:noFill/>
        </p:spPr>
        <p:txBody>
          <a:bodyPr wrap="square" rtlCol="0">
            <a:spAutoFit/>
          </a:bodyPr>
          <a:lstStyle/>
          <a:p>
            <a:pPr algn="l"/>
            <a:r>
              <a:rPr lang="sl-SI" sz="2000" dirty="0" err="1">
                <a:latin typeface="Univerza Sans" panose="00000600000000000000" pitchFamily="2" charset="-18"/>
                <a:ea typeface="Univerza Sans" panose="00000600000000000000" pitchFamily="2" charset="-18"/>
                <a:cs typeface="Arial" panose="020B0604020202020204" pitchFamily="34" charset="0"/>
              </a:rPr>
              <a:t>Login</a:t>
            </a:r>
            <a:endParaRPr lang="sl-SI" sz="2000" b="0" dirty="0">
              <a:latin typeface="Univerza Sans" panose="00000600000000000000" pitchFamily="2" charset="-18"/>
              <a:ea typeface="Univerza Sans" panose="00000600000000000000" pitchFamily="2" charset="-18"/>
              <a:cs typeface="Arial" panose="020B0604020202020204" pitchFamily="34" charset="0"/>
            </a:endParaRPr>
          </a:p>
        </p:txBody>
      </p:sp>
      <p:cxnSp>
        <p:nvCxnSpPr>
          <p:cNvPr id="9" name="Raven puščični povezovalnik 8">
            <a:extLst>
              <a:ext uri="{FF2B5EF4-FFF2-40B4-BE49-F238E27FC236}">
                <a16:creationId xmlns:a16="http://schemas.microsoft.com/office/drawing/2014/main" id="{5C4BE52B-59DD-83F7-CA7F-F98E94C1762A}"/>
              </a:ext>
            </a:extLst>
          </p:cNvPr>
          <p:cNvCxnSpPr>
            <a:cxnSpLocks/>
          </p:cNvCxnSpPr>
          <p:nvPr/>
        </p:nvCxnSpPr>
        <p:spPr>
          <a:xfrm flipV="1">
            <a:off x="3188687" y="4890393"/>
            <a:ext cx="773121" cy="844692"/>
          </a:xfrm>
          <a:prstGeom prst="straightConnector1">
            <a:avLst/>
          </a:prstGeom>
          <a:ln w="28575">
            <a:solidFill>
              <a:srgbClr val="FF0000"/>
            </a:solidFill>
            <a:tailEnd type="triangle"/>
          </a:ln>
        </p:spPr>
        <p:style>
          <a:lnRef idx="3">
            <a:schemeClr val="accent2"/>
          </a:lnRef>
          <a:fillRef idx="0">
            <a:schemeClr val="accent2"/>
          </a:fillRef>
          <a:effectRef idx="2">
            <a:schemeClr val="accent2"/>
          </a:effectRef>
          <a:fontRef idx="minor">
            <a:schemeClr val="tx1"/>
          </a:fontRef>
        </p:style>
      </p:cxnSp>
      <p:cxnSp>
        <p:nvCxnSpPr>
          <p:cNvPr id="10" name="Raven puščični povezovalnik 9">
            <a:extLst>
              <a:ext uri="{FF2B5EF4-FFF2-40B4-BE49-F238E27FC236}">
                <a16:creationId xmlns:a16="http://schemas.microsoft.com/office/drawing/2014/main" id="{2042F08E-E4E6-2810-171B-64712A5F56E7}"/>
              </a:ext>
            </a:extLst>
          </p:cNvPr>
          <p:cNvCxnSpPr>
            <a:cxnSpLocks/>
          </p:cNvCxnSpPr>
          <p:nvPr/>
        </p:nvCxnSpPr>
        <p:spPr>
          <a:xfrm>
            <a:off x="1586752" y="6087386"/>
            <a:ext cx="582707" cy="331344"/>
          </a:xfrm>
          <a:prstGeom prst="straightConnector1">
            <a:avLst/>
          </a:prstGeom>
          <a:ln w="28575">
            <a:solidFill>
              <a:srgbClr val="FF0000"/>
            </a:solidFill>
            <a:tailEnd type="triangle"/>
          </a:ln>
        </p:spPr>
        <p:style>
          <a:lnRef idx="3">
            <a:schemeClr val="accent2"/>
          </a:lnRef>
          <a:fillRef idx="0">
            <a:schemeClr val="accent2"/>
          </a:fillRef>
          <a:effectRef idx="2">
            <a:schemeClr val="accent2"/>
          </a:effectRef>
          <a:fontRef idx="minor">
            <a:schemeClr val="tx1"/>
          </a:fontRef>
        </p:style>
      </p:cxnSp>
      <p:cxnSp>
        <p:nvCxnSpPr>
          <p:cNvPr id="11" name="Raven puščični povezovalnik 10">
            <a:extLst>
              <a:ext uri="{FF2B5EF4-FFF2-40B4-BE49-F238E27FC236}">
                <a16:creationId xmlns:a16="http://schemas.microsoft.com/office/drawing/2014/main" id="{D3BFFE23-9776-63C1-26CF-F47274691FC0}"/>
              </a:ext>
            </a:extLst>
          </p:cNvPr>
          <p:cNvCxnSpPr>
            <a:cxnSpLocks/>
          </p:cNvCxnSpPr>
          <p:nvPr/>
        </p:nvCxnSpPr>
        <p:spPr>
          <a:xfrm flipH="1">
            <a:off x="10012057" y="1819835"/>
            <a:ext cx="1208513" cy="727555"/>
          </a:xfrm>
          <a:prstGeom prst="straightConnector1">
            <a:avLst/>
          </a:prstGeom>
          <a:ln w="28575">
            <a:solidFill>
              <a:srgbClr val="FF0000"/>
            </a:solidFill>
            <a:tailEnd type="triangle"/>
          </a:ln>
        </p:spPr>
        <p:style>
          <a:lnRef idx="3">
            <a:schemeClr val="accent2"/>
          </a:lnRef>
          <a:fillRef idx="0">
            <a:schemeClr val="accent2"/>
          </a:fillRef>
          <a:effectRef idx="2">
            <a:schemeClr val="accent2"/>
          </a:effectRef>
          <a:fontRef idx="minor">
            <a:schemeClr val="tx1"/>
          </a:fontRef>
        </p:style>
      </p:cxnSp>
      <p:cxnSp>
        <p:nvCxnSpPr>
          <p:cNvPr id="12" name="Raven puščični povezovalnik 11">
            <a:extLst>
              <a:ext uri="{FF2B5EF4-FFF2-40B4-BE49-F238E27FC236}">
                <a16:creationId xmlns:a16="http://schemas.microsoft.com/office/drawing/2014/main" id="{E1B9913D-F3D0-B763-E44C-B661D639B6A5}"/>
              </a:ext>
            </a:extLst>
          </p:cNvPr>
          <p:cNvCxnSpPr>
            <a:cxnSpLocks/>
          </p:cNvCxnSpPr>
          <p:nvPr/>
        </p:nvCxnSpPr>
        <p:spPr>
          <a:xfrm>
            <a:off x="3894163" y="1921152"/>
            <a:ext cx="1146112" cy="0"/>
          </a:xfrm>
          <a:prstGeom prst="straightConnector1">
            <a:avLst/>
          </a:prstGeom>
          <a:ln w="28575">
            <a:solidFill>
              <a:srgbClr val="FF0000"/>
            </a:solidFill>
            <a:tailEnd type="triangle"/>
          </a:ln>
        </p:spPr>
        <p:style>
          <a:lnRef idx="3">
            <a:schemeClr val="accent2"/>
          </a:lnRef>
          <a:fillRef idx="0">
            <a:schemeClr val="accent2"/>
          </a:fillRef>
          <a:effectRef idx="2">
            <a:schemeClr val="accent2"/>
          </a:effectRef>
          <a:fontRef idx="minor">
            <a:schemeClr val="tx1"/>
          </a:fontRef>
        </p:style>
      </p:cxnSp>
      <p:sp>
        <p:nvSpPr>
          <p:cNvPr id="13" name="Pravokotnik 12">
            <a:extLst>
              <a:ext uri="{FF2B5EF4-FFF2-40B4-BE49-F238E27FC236}">
                <a16:creationId xmlns:a16="http://schemas.microsoft.com/office/drawing/2014/main" id="{B3A617DA-A74D-20E6-657C-2D5122245E7A}"/>
              </a:ext>
            </a:extLst>
          </p:cNvPr>
          <p:cNvSpPr/>
          <p:nvPr/>
        </p:nvSpPr>
        <p:spPr>
          <a:xfrm>
            <a:off x="11042645" y="1255096"/>
            <a:ext cx="1008560" cy="408965"/>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l-SI"/>
          </a:p>
        </p:txBody>
      </p:sp>
    </p:spTree>
    <p:extLst>
      <p:ext uri="{BB962C8B-B14F-4D97-AF65-F5344CB8AC3E}">
        <p14:creationId xmlns:p14="http://schemas.microsoft.com/office/powerpoint/2010/main" val="421309204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Naslov 1">
            <a:extLst>
              <a:ext uri="{FF2B5EF4-FFF2-40B4-BE49-F238E27FC236}">
                <a16:creationId xmlns:a16="http://schemas.microsoft.com/office/drawing/2014/main" id="{C1B2A0BB-B067-445A-978F-9D3941B107E7}"/>
              </a:ext>
            </a:extLst>
          </p:cNvPr>
          <p:cNvSpPr>
            <a:spLocks noGrp="1"/>
          </p:cNvSpPr>
          <p:nvPr>
            <p:ph type="title"/>
          </p:nvPr>
        </p:nvSpPr>
        <p:spPr>
          <a:xfrm>
            <a:off x="880784" y="162167"/>
            <a:ext cx="9636369" cy="1217596"/>
          </a:xfrm>
        </p:spPr>
        <p:txBody>
          <a:bodyPr>
            <a:noAutofit/>
          </a:bodyPr>
          <a:lstStyle/>
          <a:p>
            <a:pPr algn="ctr"/>
            <a:r>
              <a:rPr lang="sl-SI" sz="4400" dirty="0">
                <a:solidFill>
                  <a:schemeClr val="tx1"/>
                </a:solidFill>
                <a:latin typeface="Univerza Sans Medium" panose="00000700000000000000" pitchFamily="2" charset="-18"/>
                <a:ea typeface="Univerza Sans Medium" panose="00000700000000000000" pitchFamily="2" charset="-18"/>
                <a:hlinkClick r:id="rId2">
                  <a:extLst>
                    <a:ext uri="{A12FA001-AC4F-418D-AE19-62706E023703}">
                      <ahyp:hlinkClr xmlns:ahyp="http://schemas.microsoft.com/office/drawing/2018/hyperlinkcolor" val="tx"/>
                    </a:ext>
                  </a:extLst>
                </a:hlinkClick>
              </a:rPr>
              <a:t>DiKUL - </a:t>
            </a:r>
            <a:r>
              <a:rPr lang="sl-SI" sz="4400" dirty="0" err="1">
                <a:solidFill>
                  <a:schemeClr val="tx1"/>
                </a:solidFill>
                <a:latin typeface="Univerza Sans Medium" panose="00000700000000000000" pitchFamily="2" charset="-18"/>
                <a:ea typeface="Univerza Sans Medium" panose="00000700000000000000" pitchFamily="2" charset="-18"/>
                <a:hlinkClick r:id="rId2">
                  <a:extLst>
                    <a:ext uri="{A12FA001-AC4F-418D-AE19-62706E023703}">
                      <ahyp:hlinkClr xmlns:ahyp="http://schemas.microsoft.com/office/drawing/2018/hyperlinkcolor" val="tx"/>
                    </a:ext>
                  </a:extLst>
                </a:hlinkClick>
              </a:rPr>
              <a:t>Digital</a:t>
            </a:r>
            <a:r>
              <a:rPr lang="sl-SI" sz="4400" dirty="0">
                <a:solidFill>
                  <a:schemeClr val="tx1"/>
                </a:solidFill>
                <a:latin typeface="Univerza Sans Medium" panose="00000700000000000000" pitchFamily="2" charset="-18"/>
                <a:ea typeface="Univerza Sans Medium" panose="00000700000000000000" pitchFamily="2" charset="-18"/>
                <a:hlinkClick r:id="rId2">
                  <a:extLst>
                    <a:ext uri="{A12FA001-AC4F-418D-AE19-62706E023703}">
                      <ahyp:hlinkClr xmlns:ahyp="http://schemas.microsoft.com/office/drawing/2018/hyperlinkcolor" val="tx"/>
                    </a:ext>
                  </a:extLst>
                </a:hlinkClick>
              </a:rPr>
              <a:t> </a:t>
            </a:r>
            <a:r>
              <a:rPr lang="sl-SI" sz="4400" dirty="0" err="1">
                <a:solidFill>
                  <a:schemeClr val="tx1"/>
                </a:solidFill>
                <a:latin typeface="Univerza Sans Medium" panose="00000700000000000000" pitchFamily="2" charset="-18"/>
                <a:ea typeface="Univerza Sans Medium" panose="00000700000000000000" pitchFamily="2" charset="-18"/>
                <a:hlinkClick r:id="rId2">
                  <a:extLst>
                    <a:ext uri="{A12FA001-AC4F-418D-AE19-62706E023703}">
                      <ahyp:hlinkClr xmlns:ahyp="http://schemas.microsoft.com/office/drawing/2018/hyperlinkcolor" val="tx"/>
                    </a:ext>
                  </a:extLst>
                </a:hlinkClick>
              </a:rPr>
              <a:t>library</a:t>
            </a:r>
            <a:r>
              <a:rPr lang="sl-SI" sz="4400" dirty="0">
                <a:solidFill>
                  <a:schemeClr val="tx1"/>
                </a:solidFill>
                <a:latin typeface="Univerza Sans Medium" panose="00000700000000000000" pitchFamily="2" charset="-18"/>
                <a:ea typeface="Univerza Sans Medium" panose="00000700000000000000" pitchFamily="2" charset="-18"/>
                <a:hlinkClick r:id="rId2">
                  <a:extLst>
                    <a:ext uri="{A12FA001-AC4F-418D-AE19-62706E023703}">
                      <ahyp:hlinkClr xmlns:ahyp="http://schemas.microsoft.com/office/drawing/2018/hyperlinkcolor" val="tx"/>
                    </a:ext>
                  </a:extLst>
                </a:hlinkClick>
              </a:rPr>
              <a:t> </a:t>
            </a:r>
            <a:r>
              <a:rPr lang="sl-SI" sz="4400" dirty="0" err="1">
                <a:solidFill>
                  <a:schemeClr val="tx1"/>
                </a:solidFill>
                <a:latin typeface="Univerza Sans Medium" panose="00000700000000000000" pitchFamily="2" charset="-18"/>
                <a:ea typeface="Univerza Sans Medium" panose="00000700000000000000" pitchFamily="2" charset="-18"/>
                <a:hlinkClick r:id="rId2">
                  <a:extLst>
                    <a:ext uri="{A12FA001-AC4F-418D-AE19-62706E023703}">
                      <ahyp:hlinkClr xmlns:ahyp="http://schemas.microsoft.com/office/drawing/2018/hyperlinkcolor" val="tx"/>
                    </a:ext>
                  </a:extLst>
                </a:hlinkClick>
              </a:rPr>
              <a:t>of</a:t>
            </a:r>
            <a:r>
              <a:rPr lang="sl-SI" sz="4400" dirty="0">
                <a:solidFill>
                  <a:schemeClr val="tx1"/>
                </a:solidFill>
                <a:latin typeface="Univerza Sans Medium" panose="00000700000000000000" pitchFamily="2" charset="-18"/>
                <a:ea typeface="Univerza Sans Medium" panose="00000700000000000000" pitchFamily="2" charset="-18"/>
                <a:hlinkClick r:id="rId2">
                  <a:extLst>
                    <a:ext uri="{A12FA001-AC4F-418D-AE19-62706E023703}">
                      <ahyp:hlinkClr xmlns:ahyp="http://schemas.microsoft.com/office/drawing/2018/hyperlinkcolor" val="tx"/>
                    </a:ext>
                  </a:extLst>
                </a:hlinkClick>
              </a:rPr>
              <a:t> </a:t>
            </a:r>
            <a:r>
              <a:rPr lang="sl-SI" sz="4400" dirty="0" err="1">
                <a:solidFill>
                  <a:schemeClr val="tx1"/>
                </a:solidFill>
                <a:latin typeface="Univerza Sans Medium" panose="00000700000000000000" pitchFamily="2" charset="-18"/>
                <a:ea typeface="Univerza Sans Medium" panose="00000700000000000000" pitchFamily="2" charset="-18"/>
                <a:hlinkClick r:id="rId2">
                  <a:extLst>
                    <a:ext uri="{A12FA001-AC4F-418D-AE19-62706E023703}">
                      <ahyp:hlinkClr xmlns:ahyp="http://schemas.microsoft.com/office/drawing/2018/hyperlinkcolor" val="tx"/>
                    </a:ext>
                  </a:extLst>
                </a:hlinkClick>
              </a:rPr>
              <a:t>University</a:t>
            </a:r>
            <a:r>
              <a:rPr lang="sl-SI" sz="4400" dirty="0">
                <a:solidFill>
                  <a:schemeClr val="tx1"/>
                </a:solidFill>
                <a:latin typeface="Univerza Sans Medium" panose="00000700000000000000" pitchFamily="2" charset="-18"/>
                <a:ea typeface="Univerza Sans Medium" panose="00000700000000000000" pitchFamily="2" charset="-18"/>
                <a:hlinkClick r:id="rId2">
                  <a:extLst>
                    <a:ext uri="{A12FA001-AC4F-418D-AE19-62706E023703}">
                      <ahyp:hlinkClr xmlns:ahyp="http://schemas.microsoft.com/office/drawing/2018/hyperlinkcolor" val="tx"/>
                    </a:ext>
                  </a:extLst>
                </a:hlinkClick>
              </a:rPr>
              <a:t> </a:t>
            </a:r>
            <a:r>
              <a:rPr lang="sl-SI" sz="4400" dirty="0" err="1">
                <a:solidFill>
                  <a:schemeClr val="tx1"/>
                </a:solidFill>
                <a:latin typeface="Univerza Sans Medium" panose="00000700000000000000" pitchFamily="2" charset="-18"/>
                <a:ea typeface="Univerza Sans Medium" panose="00000700000000000000" pitchFamily="2" charset="-18"/>
                <a:hlinkClick r:id="rId2">
                  <a:extLst>
                    <a:ext uri="{A12FA001-AC4F-418D-AE19-62706E023703}">
                      <ahyp:hlinkClr xmlns:ahyp="http://schemas.microsoft.com/office/drawing/2018/hyperlinkcolor" val="tx"/>
                    </a:ext>
                  </a:extLst>
                </a:hlinkClick>
              </a:rPr>
              <a:t>of</a:t>
            </a:r>
            <a:r>
              <a:rPr lang="sl-SI" sz="4400" dirty="0">
                <a:solidFill>
                  <a:schemeClr val="tx1"/>
                </a:solidFill>
                <a:latin typeface="Univerza Sans Medium" panose="00000700000000000000" pitchFamily="2" charset="-18"/>
                <a:ea typeface="Univerza Sans Medium" panose="00000700000000000000" pitchFamily="2" charset="-18"/>
                <a:hlinkClick r:id="rId2">
                  <a:extLst>
                    <a:ext uri="{A12FA001-AC4F-418D-AE19-62706E023703}">
                      <ahyp:hlinkClr xmlns:ahyp="http://schemas.microsoft.com/office/drawing/2018/hyperlinkcolor" val="tx"/>
                    </a:ext>
                  </a:extLst>
                </a:hlinkClick>
              </a:rPr>
              <a:t> Ljubljana</a:t>
            </a:r>
            <a:endParaRPr lang="sl-SI" sz="4400" dirty="0">
              <a:solidFill>
                <a:schemeClr val="tx1"/>
              </a:solidFill>
              <a:latin typeface="Univerza Sans Medium" panose="00000700000000000000" pitchFamily="2" charset="-18"/>
              <a:ea typeface="Univerza Sans Medium" panose="00000700000000000000" pitchFamily="2" charset="-18"/>
            </a:endParaRPr>
          </a:p>
        </p:txBody>
      </p:sp>
      <p:pic>
        <p:nvPicPr>
          <p:cNvPr id="7" name="Slika 6">
            <a:hlinkClick r:id="rId2"/>
            <a:extLst>
              <a:ext uri="{FF2B5EF4-FFF2-40B4-BE49-F238E27FC236}">
                <a16:creationId xmlns:a16="http://schemas.microsoft.com/office/drawing/2014/main" id="{321EA229-C255-A31A-60C7-A7898867A337}"/>
              </a:ext>
            </a:extLst>
          </p:cNvPr>
          <p:cNvPicPr>
            <a:picLocks noChangeAspect="1"/>
          </p:cNvPicPr>
          <p:nvPr/>
        </p:nvPicPr>
        <p:blipFill>
          <a:blip r:embed="rId3"/>
          <a:stretch>
            <a:fillRect/>
          </a:stretch>
        </p:blipFill>
        <p:spPr>
          <a:xfrm>
            <a:off x="0" y="1582932"/>
            <a:ext cx="12192000" cy="5275068"/>
          </a:xfrm>
          <a:prstGeom prst="rect">
            <a:avLst/>
          </a:prstGeom>
        </p:spPr>
      </p:pic>
      <p:sp>
        <p:nvSpPr>
          <p:cNvPr id="9" name="PoljeZBesedilom 8">
            <a:extLst>
              <a:ext uri="{FF2B5EF4-FFF2-40B4-BE49-F238E27FC236}">
                <a16:creationId xmlns:a16="http://schemas.microsoft.com/office/drawing/2014/main" id="{0C760086-9096-6DFD-A207-A25828BC6362}"/>
              </a:ext>
            </a:extLst>
          </p:cNvPr>
          <p:cNvSpPr txBox="1"/>
          <p:nvPr/>
        </p:nvSpPr>
        <p:spPr>
          <a:xfrm>
            <a:off x="8152462" y="4220466"/>
            <a:ext cx="3958856" cy="1938992"/>
          </a:xfrm>
          <a:prstGeom prst="rect">
            <a:avLst/>
          </a:prstGeom>
          <a:noFill/>
        </p:spPr>
        <p:txBody>
          <a:bodyPr wrap="square" rtlCol="0">
            <a:spAutoFit/>
          </a:bodyPr>
          <a:lstStyle/>
          <a:p>
            <a:pPr marL="342900" indent="-342900">
              <a:buFont typeface="Garamond" panose="02020404030301010803" pitchFamily="18" charset="0"/>
              <a:buChar char="☺"/>
            </a:pPr>
            <a:r>
              <a:rPr lang="sl-SI" sz="2400" dirty="0" err="1">
                <a:latin typeface="Univerza Sans" panose="00000600000000000000" pitchFamily="2" charset="-18"/>
                <a:ea typeface="Univerza Sans" panose="00000600000000000000" pitchFamily="2" charset="-18"/>
              </a:rPr>
              <a:t>Full</a:t>
            </a:r>
            <a:r>
              <a:rPr lang="sl-SI" sz="2400" dirty="0">
                <a:latin typeface="Univerza Sans" panose="00000600000000000000" pitchFamily="2" charset="-18"/>
                <a:ea typeface="Univerza Sans" panose="00000600000000000000" pitchFamily="2" charset="-18"/>
              </a:rPr>
              <a:t> </a:t>
            </a:r>
            <a:r>
              <a:rPr lang="sl-SI" sz="2400" dirty="0" err="1">
                <a:latin typeface="Univerza Sans" panose="00000600000000000000" pitchFamily="2" charset="-18"/>
                <a:ea typeface="Univerza Sans" panose="00000600000000000000" pitchFamily="2" charset="-18"/>
              </a:rPr>
              <a:t>text</a:t>
            </a:r>
            <a:r>
              <a:rPr lang="sl-SI" sz="2400" dirty="0">
                <a:latin typeface="Univerza Sans" panose="00000600000000000000" pitchFamily="2" charset="-18"/>
                <a:ea typeface="Univerza Sans" panose="00000600000000000000" pitchFamily="2" charset="-18"/>
              </a:rPr>
              <a:t> </a:t>
            </a:r>
            <a:r>
              <a:rPr lang="sl-SI" sz="2400" dirty="0" err="1">
                <a:latin typeface="Univerza Sans" panose="00000600000000000000" pitchFamily="2" charset="-18"/>
                <a:ea typeface="Univerza Sans" panose="00000600000000000000" pitchFamily="2" charset="-18"/>
              </a:rPr>
              <a:t>articles</a:t>
            </a:r>
            <a:r>
              <a:rPr lang="sl-SI" sz="2400" dirty="0">
                <a:latin typeface="Univerza Sans" panose="00000600000000000000" pitchFamily="2" charset="-18"/>
                <a:ea typeface="Univerza Sans" panose="00000600000000000000" pitchFamily="2" charset="-18"/>
              </a:rPr>
              <a:t>, open </a:t>
            </a:r>
            <a:r>
              <a:rPr lang="sl-SI" sz="2400" dirty="0" err="1">
                <a:latin typeface="Univerza Sans" panose="00000600000000000000" pitchFamily="2" charset="-18"/>
                <a:ea typeface="Univerza Sans" panose="00000600000000000000" pitchFamily="2" charset="-18"/>
              </a:rPr>
              <a:t>access</a:t>
            </a:r>
            <a:endParaRPr lang="sl-SI" sz="2400" dirty="0">
              <a:latin typeface="Univerza Sans" panose="00000600000000000000" pitchFamily="2" charset="-18"/>
              <a:ea typeface="Univerza Sans" panose="00000600000000000000" pitchFamily="2" charset="-18"/>
            </a:endParaRPr>
          </a:p>
          <a:p>
            <a:pPr marL="342900" indent="-342900">
              <a:buFont typeface="Garamond" panose="02020404030301010803" pitchFamily="18" charset="0"/>
              <a:buChar char="☺"/>
            </a:pPr>
            <a:endParaRPr lang="sl-SI" sz="2400" dirty="0">
              <a:latin typeface="Univerza Sans" panose="00000600000000000000" pitchFamily="2" charset="-18"/>
              <a:ea typeface="Univerza Sans" panose="00000600000000000000" pitchFamily="2" charset="-18"/>
            </a:endParaRPr>
          </a:p>
          <a:p>
            <a:pPr marL="342900" indent="-342900">
              <a:buFont typeface="Garamond" panose="02020404030301010803" pitchFamily="18" charset="0"/>
              <a:buChar char="☺"/>
            </a:pPr>
            <a:r>
              <a:rPr lang="sl-SI" sz="2400" dirty="0" err="1">
                <a:latin typeface="Univerza Sans" panose="00000600000000000000" pitchFamily="2" charset="-18"/>
                <a:ea typeface="Univerza Sans" panose="00000600000000000000" pitchFamily="2" charset="-18"/>
              </a:rPr>
              <a:t>Remote</a:t>
            </a:r>
            <a:r>
              <a:rPr lang="sl-SI" sz="2400" dirty="0">
                <a:latin typeface="Univerza Sans" panose="00000600000000000000" pitchFamily="2" charset="-18"/>
                <a:ea typeface="Univerza Sans" panose="00000600000000000000" pitchFamily="2" charset="-18"/>
              </a:rPr>
              <a:t> </a:t>
            </a:r>
            <a:r>
              <a:rPr lang="sl-SI" sz="2400" dirty="0" err="1">
                <a:latin typeface="Univerza Sans" panose="00000600000000000000" pitchFamily="2" charset="-18"/>
                <a:ea typeface="Univerza Sans" panose="00000600000000000000" pitchFamily="2" charset="-18"/>
              </a:rPr>
              <a:t>access</a:t>
            </a:r>
            <a:r>
              <a:rPr lang="sl-SI" sz="2400" dirty="0">
                <a:latin typeface="Univerza Sans" panose="00000600000000000000" pitchFamily="2" charset="-18"/>
                <a:ea typeface="Univerza Sans" panose="00000600000000000000" pitchFamily="2" charset="-18"/>
              </a:rPr>
              <a:t> </a:t>
            </a:r>
            <a:r>
              <a:rPr lang="sl-SI" sz="2400" dirty="0" err="1">
                <a:latin typeface="Univerza Sans" panose="00000600000000000000" pitchFamily="2" charset="-18"/>
                <a:ea typeface="Univerza Sans" panose="00000600000000000000" pitchFamily="2" charset="-18"/>
              </a:rPr>
              <a:t>with</a:t>
            </a:r>
            <a:r>
              <a:rPr lang="sl-SI" sz="2400" dirty="0">
                <a:latin typeface="Univerza Sans" panose="00000600000000000000" pitchFamily="2" charset="-18"/>
                <a:ea typeface="Univerza Sans" panose="00000600000000000000" pitchFamily="2" charset="-18"/>
              </a:rPr>
              <a:t> </a:t>
            </a:r>
            <a:r>
              <a:rPr lang="sl-SI" sz="2400" dirty="0" err="1">
                <a:latin typeface="Univerza Sans" panose="00000600000000000000" pitchFamily="2" charset="-18"/>
                <a:ea typeface="Univerza Sans" panose="00000600000000000000" pitchFamily="2" charset="-18"/>
              </a:rPr>
              <a:t>your</a:t>
            </a:r>
            <a:r>
              <a:rPr lang="sl-SI" sz="2400" dirty="0">
                <a:latin typeface="Univerza Sans" panose="00000600000000000000" pitchFamily="2" charset="-18"/>
                <a:ea typeface="Univerza Sans" panose="00000600000000000000" pitchFamily="2" charset="-18"/>
              </a:rPr>
              <a:t> </a:t>
            </a:r>
            <a:r>
              <a:rPr lang="sl-SI" sz="2400" dirty="0" err="1">
                <a:latin typeface="Univerza Sans" panose="00000600000000000000" pitchFamily="2" charset="-18"/>
                <a:ea typeface="Univerza Sans" panose="00000600000000000000" pitchFamily="2" charset="-18"/>
              </a:rPr>
              <a:t>digital</a:t>
            </a:r>
            <a:r>
              <a:rPr lang="sl-SI" sz="2400" dirty="0">
                <a:latin typeface="Univerza Sans" panose="00000600000000000000" pitchFamily="2" charset="-18"/>
                <a:ea typeface="Univerza Sans" panose="00000600000000000000" pitchFamily="2" charset="-18"/>
              </a:rPr>
              <a:t> </a:t>
            </a:r>
            <a:r>
              <a:rPr lang="sl-SI" sz="2400" dirty="0" err="1">
                <a:latin typeface="Univerza Sans" panose="00000600000000000000" pitchFamily="2" charset="-18"/>
                <a:ea typeface="Univerza Sans" panose="00000600000000000000" pitchFamily="2" charset="-18"/>
              </a:rPr>
              <a:t>identity</a:t>
            </a:r>
            <a:endParaRPr lang="sl-SI" sz="2400" dirty="0">
              <a:latin typeface="Univerza Sans" panose="00000600000000000000" pitchFamily="2" charset="-18"/>
              <a:ea typeface="Univerza Sans" panose="00000600000000000000" pitchFamily="2" charset="-18"/>
            </a:endParaRPr>
          </a:p>
        </p:txBody>
      </p:sp>
      <p:sp>
        <p:nvSpPr>
          <p:cNvPr id="11" name="PoljeZBesedilom 10">
            <a:extLst>
              <a:ext uri="{FF2B5EF4-FFF2-40B4-BE49-F238E27FC236}">
                <a16:creationId xmlns:a16="http://schemas.microsoft.com/office/drawing/2014/main" id="{80950BBA-D80D-83E0-2029-4D9899210688}"/>
              </a:ext>
            </a:extLst>
          </p:cNvPr>
          <p:cNvSpPr txBox="1"/>
          <p:nvPr/>
        </p:nvSpPr>
        <p:spPr>
          <a:xfrm>
            <a:off x="277906" y="4220466"/>
            <a:ext cx="3370729" cy="1938992"/>
          </a:xfrm>
          <a:prstGeom prst="rect">
            <a:avLst/>
          </a:prstGeom>
          <a:noFill/>
        </p:spPr>
        <p:txBody>
          <a:bodyPr wrap="square">
            <a:spAutoFit/>
          </a:bodyPr>
          <a:lstStyle/>
          <a:p>
            <a:pPr marL="342900" indent="-342900">
              <a:buFont typeface="Garamond" panose="02020404030301010803" pitchFamily="18" charset="0"/>
              <a:buChar char="☺"/>
            </a:pPr>
            <a:r>
              <a:rPr lang="sl-SI" sz="2400" dirty="0">
                <a:latin typeface="Univerza Sans" panose="00000600000000000000" pitchFamily="2" charset="-18"/>
                <a:ea typeface="Univerza Sans" panose="00000600000000000000" pitchFamily="2" charset="-18"/>
              </a:rPr>
              <a:t>Access to </a:t>
            </a:r>
            <a:r>
              <a:rPr lang="sl-SI" sz="2400" dirty="0" err="1">
                <a:latin typeface="Univerza Sans" panose="00000600000000000000" pitchFamily="2" charset="-18"/>
                <a:ea typeface="Univerza Sans" panose="00000600000000000000" pitchFamily="2" charset="-18"/>
              </a:rPr>
              <a:t>foreign</a:t>
            </a:r>
            <a:r>
              <a:rPr lang="sl-SI" sz="2400" dirty="0">
                <a:latin typeface="Univerza Sans" panose="00000600000000000000" pitchFamily="2" charset="-18"/>
                <a:ea typeface="Univerza Sans" panose="00000600000000000000" pitchFamily="2" charset="-18"/>
              </a:rPr>
              <a:t> (</a:t>
            </a:r>
            <a:r>
              <a:rPr lang="sl-SI" sz="2400" dirty="0" err="1">
                <a:latin typeface="Univerza Sans" panose="00000600000000000000" pitchFamily="2" charset="-18"/>
                <a:ea typeface="Univerza Sans" panose="00000600000000000000" pitchFamily="2" charset="-18"/>
              </a:rPr>
              <a:t>academic</a:t>
            </a:r>
            <a:r>
              <a:rPr lang="sl-SI" sz="2400" dirty="0">
                <a:latin typeface="Univerza Sans" panose="00000600000000000000" pitchFamily="2" charset="-18"/>
                <a:ea typeface="Univerza Sans" panose="00000600000000000000" pitchFamily="2" charset="-18"/>
              </a:rPr>
              <a:t>) </a:t>
            </a:r>
            <a:r>
              <a:rPr lang="sl-SI" sz="2400" dirty="0" err="1">
                <a:latin typeface="Univerza Sans" panose="00000600000000000000" pitchFamily="2" charset="-18"/>
                <a:ea typeface="Univerza Sans" panose="00000600000000000000" pitchFamily="2" charset="-18"/>
              </a:rPr>
              <a:t>journals</a:t>
            </a:r>
            <a:r>
              <a:rPr lang="sl-SI" sz="2400" dirty="0">
                <a:latin typeface="Univerza Sans" panose="00000600000000000000" pitchFamily="2" charset="-18"/>
                <a:ea typeface="Univerza Sans" panose="00000600000000000000" pitchFamily="2" charset="-18"/>
              </a:rPr>
              <a:t> </a:t>
            </a:r>
            <a:r>
              <a:rPr lang="sl-SI" sz="2400" dirty="0" err="1">
                <a:latin typeface="Univerza Sans" panose="00000600000000000000" pitchFamily="2" charset="-18"/>
                <a:ea typeface="Univerza Sans" panose="00000600000000000000" pitchFamily="2" charset="-18"/>
              </a:rPr>
              <a:t>and</a:t>
            </a:r>
            <a:r>
              <a:rPr lang="sl-SI" sz="2400" dirty="0">
                <a:latin typeface="Univerza Sans" panose="00000600000000000000" pitchFamily="2" charset="-18"/>
                <a:ea typeface="Univerza Sans" panose="00000600000000000000" pitchFamily="2" charset="-18"/>
              </a:rPr>
              <a:t> e-</a:t>
            </a:r>
            <a:r>
              <a:rPr lang="sl-SI" sz="2400" dirty="0" err="1">
                <a:latin typeface="Univerza Sans" panose="00000600000000000000" pitchFamily="2" charset="-18"/>
                <a:ea typeface="Univerza Sans" panose="00000600000000000000" pitchFamily="2" charset="-18"/>
              </a:rPr>
              <a:t>books</a:t>
            </a:r>
            <a:r>
              <a:rPr lang="sl-SI" sz="2400" dirty="0">
                <a:latin typeface="Univerza Sans" panose="00000600000000000000" pitchFamily="2" charset="-18"/>
                <a:ea typeface="Univerza Sans" panose="00000600000000000000" pitchFamily="2" charset="-18"/>
              </a:rPr>
              <a:t> </a:t>
            </a:r>
            <a:r>
              <a:rPr lang="sl-SI" sz="2400" dirty="0" err="1">
                <a:latin typeface="Univerza Sans" panose="00000600000000000000" pitchFamily="2" charset="-18"/>
                <a:ea typeface="Univerza Sans" panose="00000600000000000000" pitchFamily="2" charset="-18"/>
              </a:rPr>
              <a:t>from</a:t>
            </a:r>
            <a:r>
              <a:rPr lang="sl-SI" sz="2400" dirty="0">
                <a:latin typeface="Univerza Sans" panose="00000600000000000000" pitchFamily="2" charset="-18"/>
                <a:ea typeface="Univerza Sans" panose="00000600000000000000" pitchFamily="2" charset="-18"/>
              </a:rPr>
              <a:t> </a:t>
            </a:r>
            <a:r>
              <a:rPr lang="sl-SI" sz="2400" dirty="0" err="1">
                <a:latin typeface="Univerza Sans" panose="00000600000000000000" pitchFamily="2" charset="-18"/>
                <a:ea typeface="Univerza Sans" panose="00000600000000000000" pitchFamily="2" charset="-18"/>
              </a:rPr>
              <a:t>different</a:t>
            </a:r>
            <a:r>
              <a:rPr lang="sl-SI" sz="2400" dirty="0">
                <a:latin typeface="Univerza Sans" panose="00000600000000000000" pitchFamily="2" charset="-18"/>
                <a:ea typeface="Univerza Sans" panose="00000600000000000000" pitchFamily="2" charset="-18"/>
              </a:rPr>
              <a:t> </a:t>
            </a:r>
            <a:r>
              <a:rPr lang="sl-SI" sz="2400" dirty="0" err="1">
                <a:latin typeface="Univerza Sans" panose="00000600000000000000" pitchFamily="2" charset="-18"/>
                <a:ea typeface="Univerza Sans" panose="00000600000000000000" pitchFamily="2" charset="-18"/>
              </a:rPr>
              <a:t>academic</a:t>
            </a:r>
            <a:r>
              <a:rPr lang="sl-SI" sz="2400" dirty="0">
                <a:latin typeface="Univerza Sans" panose="00000600000000000000" pitchFamily="2" charset="-18"/>
                <a:ea typeface="Univerza Sans" panose="00000600000000000000" pitchFamily="2" charset="-18"/>
              </a:rPr>
              <a:t> </a:t>
            </a:r>
            <a:r>
              <a:rPr lang="sl-SI" sz="2400" dirty="0" err="1">
                <a:latin typeface="Univerza Sans" panose="00000600000000000000" pitchFamily="2" charset="-18"/>
                <a:ea typeface="Univerza Sans" panose="00000600000000000000" pitchFamily="2" charset="-18"/>
              </a:rPr>
              <a:t>and</a:t>
            </a:r>
            <a:r>
              <a:rPr lang="sl-SI" sz="2400" dirty="0">
                <a:latin typeface="Univerza Sans" panose="00000600000000000000" pitchFamily="2" charset="-18"/>
                <a:ea typeface="Univerza Sans" panose="00000600000000000000" pitchFamily="2" charset="-18"/>
              </a:rPr>
              <a:t> </a:t>
            </a:r>
            <a:r>
              <a:rPr lang="sl-SI" sz="2400" dirty="0" err="1">
                <a:latin typeface="Univerza Sans" panose="00000600000000000000" pitchFamily="2" charset="-18"/>
                <a:ea typeface="Univerza Sans" panose="00000600000000000000" pitchFamily="2" charset="-18"/>
              </a:rPr>
              <a:t>scientific</a:t>
            </a:r>
            <a:r>
              <a:rPr lang="sl-SI" sz="2400" dirty="0">
                <a:latin typeface="Univerza Sans" panose="00000600000000000000" pitchFamily="2" charset="-18"/>
                <a:ea typeface="Univerza Sans" panose="00000600000000000000" pitchFamily="2" charset="-18"/>
              </a:rPr>
              <a:t> </a:t>
            </a:r>
            <a:r>
              <a:rPr lang="sl-SI" sz="2400" dirty="0" err="1">
                <a:latin typeface="Univerza Sans" panose="00000600000000000000" pitchFamily="2" charset="-18"/>
                <a:ea typeface="Univerza Sans" panose="00000600000000000000" pitchFamily="2" charset="-18"/>
              </a:rPr>
              <a:t>fields</a:t>
            </a:r>
            <a:endParaRPr lang="sl-SI" sz="2400" dirty="0">
              <a:latin typeface="Univerza Sans" panose="00000600000000000000" pitchFamily="2" charset="-18"/>
              <a:ea typeface="Univerza Sans" panose="00000600000000000000" pitchFamily="2" charset="-18"/>
            </a:endParaRPr>
          </a:p>
        </p:txBody>
      </p:sp>
    </p:spTree>
    <p:extLst>
      <p:ext uri="{BB962C8B-B14F-4D97-AF65-F5344CB8AC3E}">
        <p14:creationId xmlns:p14="http://schemas.microsoft.com/office/powerpoint/2010/main" val="34301097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Skupina 5">
            <a:extLst>
              <a:ext uri="{FF2B5EF4-FFF2-40B4-BE49-F238E27FC236}">
                <a16:creationId xmlns:a16="http://schemas.microsoft.com/office/drawing/2014/main" id="{11D7323B-43BB-3323-797A-6F3A0B349FAC}"/>
              </a:ext>
            </a:extLst>
          </p:cNvPr>
          <p:cNvGrpSpPr/>
          <p:nvPr/>
        </p:nvGrpSpPr>
        <p:grpSpPr>
          <a:xfrm>
            <a:off x="1614093" y="2578475"/>
            <a:ext cx="2170290" cy="2124090"/>
            <a:chOff x="4211960" y="4725144"/>
            <a:chExt cx="2170290" cy="2124090"/>
          </a:xfrm>
        </p:grpSpPr>
        <p:pic>
          <p:nvPicPr>
            <p:cNvPr id="7" name="Slika 6">
              <a:extLst>
                <a:ext uri="{FF2B5EF4-FFF2-40B4-BE49-F238E27FC236}">
                  <a16:creationId xmlns:a16="http://schemas.microsoft.com/office/drawing/2014/main" id="{790945D6-6944-3C4D-AEFE-43350457BCD8}"/>
                </a:ext>
              </a:extLst>
            </p:cNvPr>
            <p:cNvPicPr>
              <a:picLocks noChangeAspect="1"/>
            </p:cNvPicPr>
            <p:nvPr/>
          </p:nvPicPr>
          <p:blipFill rotWithShape="1">
            <a:blip r:embed="rId2"/>
            <a:srcRect l="377" r="-377" b="3187"/>
            <a:stretch/>
          </p:blipFill>
          <p:spPr>
            <a:xfrm>
              <a:off x="4215715" y="4725144"/>
              <a:ext cx="2166535" cy="1334091"/>
            </a:xfrm>
            <a:prstGeom prst="rect">
              <a:avLst/>
            </a:prstGeom>
          </p:spPr>
        </p:pic>
        <p:pic>
          <p:nvPicPr>
            <p:cNvPr id="8" name="Slika 7">
              <a:extLst>
                <a:ext uri="{FF2B5EF4-FFF2-40B4-BE49-F238E27FC236}">
                  <a16:creationId xmlns:a16="http://schemas.microsoft.com/office/drawing/2014/main" id="{659FEDD4-4490-8907-08CB-D332B05A0D21}"/>
                </a:ext>
              </a:extLst>
            </p:cNvPr>
            <p:cNvPicPr>
              <a:picLocks noChangeAspect="1"/>
            </p:cNvPicPr>
            <p:nvPr/>
          </p:nvPicPr>
          <p:blipFill>
            <a:blip r:embed="rId3"/>
            <a:stretch>
              <a:fillRect/>
            </a:stretch>
          </p:blipFill>
          <p:spPr>
            <a:xfrm>
              <a:off x="4211960" y="6174899"/>
              <a:ext cx="2166536" cy="674335"/>
            </a:xfrm>
            <a:prstGeom prst="rect">
              <a:avLst/>
            </a:prstGeom>
          </p:spPr>
        </p:pic>
      </p:grpSp>
      <p:pic>
        <p:nvPicPr>
          <p:cNvPr id="13" name="Slika 12">
            <a:hlinkClick r:id="rId4"/>
            <a:extLst>
              <a:ext uri="{FF2B5EF4-FFF2-40B4-BE49-F238E27FC236}">
                <a16:creationId xmlns:a16="http://schemas.microsoft.com/office/drawing/2014/main" id="{B5E156D9-0D5D-4CB7-A1B6-55B827AE7C1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640976" y="2678694"/>
            <a:ext cx="1887149" cy="1903347"/>
          </a:xfrm>
          <a:prstGeom prst="rect">
            <a:avLst/>
          </a:prstGeom>
        </p:spPr>
      </p:pic>
      <p:sp>
        <p:nvSpPr>
          <p:cNvPr id="15" name="PoljeZBesedilom 14">
            <a:extLst>
              <a:ext uri="{FF2B5EF4-FFF2-40B4-BE49-F238E27FC236}">
                <a16:creationId xmlns:a16="http://schemas.microsoft.com/office/drawing/2014/main" id="{605810DD-5923-4892-A427-AA6416245DC0}"/>
              </a:ext>
            </a:extLst>
          </p:cNvPr>
          <p:cNvSpPr txBox="1"/>
          <p:nvPr/>
        </p:nvSpPr>
        <p:spPr>
          <a:xfrm>
            <a:off x="1078752" y="5643284"/>
            <a:ext cx="6753413" cy="584775"/>
          </a:xfrm>
          <a:prstGeom prst="rect">
            <a:avLst/>
          </a:prstGeom>
          <a:noFill/>
        </p:spPr>
        <p:txBody>
          <a:bodyPr wrap="square">
            <a:spAutoFit/>
          </a:bodyPr>
          <a:lstStyle/>
          <a:p>
            <a:pPr marL="457200" indent="-457200">
              <a:buFont typeface="Garamond" panose="02020404030301010803" pitchFamily="18" charset="0"/>
              <a:buChar char="☺"/>
            </a:pPr>
            <a:r>
              <a:rPr lang="sl-SI" sz="3200" dirty="0" err="1">
                <a:latin typeface="Univerza Sans" panose="00000600000000000000" pitchFamily="2" charset="-18"/>
                <a:ea typeface="Univerza Sans" panose="00000600000000000000" pitchFamily="2" charset="-18"/>
              </a:rPr>
              <a:t>For</a:t>
            </a:r>
            <a:r>
              <a:rPr lang="sl-SI" sz="3200" dirty="0">
                <a:latin typeface="Univerza Sans" panose="00000600000000000000" pitchFamily="2" charset="-18"/>
                <a:ea typeface="Univerza Sans" panose="00000600000000000000" pitchFamily="2" charset="-18"/>
              </a:rPr>
              <a:t> </a:t>
            </a:r>
            <a:r>
              <a:rPr lang="sl-SI" sz="3200" dirty="0" err="1">
                <a:latin typeface="Univerza Sans" panose="00000600000000000000" pitchFamily="2" charset="-18"/>
                <a:ea typeface="Univerza Sans" panose="00000600000000000000" pitchFamily="2" charset="-18"/>
              </a:rPr>
              <a:t>reserving</a:t>
            </a:r>
            <a:r>
              <a:rPr lang="sl-SI" sz="3200" dirty="0">
                <a:latin typeface="Univerza Sans" panose="00000600000000000000" pitchFamily="2" charset="-18"/>
                <a:ea typeface="Univerza Sans" panose="00000600000000000000" pitchFamily="2" charset="-18"/>
              </a:rPr>
              <a:t> </a:t>
            </a:r>
            <a:r>
              <a:rPr lang="sl-SI" sz="3200" dirty="0" err="1">
                <a:latin typeface="Univerza Sans" panose="00000600000000000000" pitchFamily="2" charset="-18"/>
                <a:ea typeface="Univerza Sans" panose="00000600000000000000" pitchFamily="2" charset="-18"/>
              </a:rPr>
              <a:t>or</a:t>
            </a:r>
            <a:r>
              <a:rPr lang="sl-SI" sz="3200" dirty="0">
                <a:latin typeface="Univerza Sans" panose="00000600000000000000" pitchFamily="2" charset="-18"/>
                <a:ea typeface="Univerza Sans" panose="00000600000000000000" pitchFamily="2" charset="-18"/>
              </a:rPr>
              <a:t> </a:t>
            </a:r>
            <a:r>
              <a:rPr lang="sl-SI" sz="3200" dirty="0" err="1">
                <a:latin typeface="Univerza Sans" panose="00000600000000000000" pitchFamily="2" charset="-18"/>
                <a:ea typeface="Univerza Sans" panose="00000600000000000000" pitchFamily="2" charset="-18"/>
              </a:rPr>
              <a:t>renewing</a:t>
            </a:r>
            <a:r>
              <a:rPr lang="sl-SI" sz="3200" dirty="0">
                <a:latin typeface="Univerza Sans" panose="00000600000000000000" pitchFamily="2" charset="-18"/>
                <a:ea typeface="Univerza Sans" panose="00000600000000000000" pitchFamily="2" charset="-18"/>
              </a:rPr>
              <a:t> </a:t>
            </a:r>
            <a:r>
              <a:rPr lang="sl-SI" sz="3200" dirty="0" err="1">
                <a:latin typeface="Univerza Sans" panose="00000600000000000000" pitchFamily="2" charset="-18"/>
                <a:ea typeface="Univerza Sans" panose="00000600000000000000" pitchFamily="2" charset="-18"/>
              </a:rPr>
              <a:t>books</a:t>
            </a:r>
            <a:endParaRPr lang="sl-SI" sz="3200" dirty="0">
              <a:latin typeface="Univerza Sans" panose="00000600000000000000" pitchFamily="2" charset="-18"/>
              <a:ea typeface="Univerza Sans" panose="00000600000000000000" pitchFamily="2" charset="-18"/>
            </a:endParaRPr>
          </a:p>
        </p:txBody>
      </p:sp>
      <p:sp>
        <p:nvSpPr>
          <p:cNvPr id="18" name="PoljeZBesedilom 17">
            <a:extLst>
              <a:ext uri="{FF2B5EF4-FFF2-40B4-BE49-F238E27FC236}">
                <a16:creationId xmlns:a16="http://schemas.microsoft.com/office/drawing/2014/main" id="{6A1393C3-3AE1-4991-A9EC-3F7461861F1C}"/>
              </a:ext>
            </a:extLst>
          </p:cNvPr>
          <p:cNvSpPr txBox="1"/>
          <p:nvPr/>
        </p:nvSpPr>
        <p:spPr>
          <a:xfrm>
            <a:off x="3886582" y="734687"/>
            <a:ext cx="3945583" cy="830997"/>
          </a:xfrm>
          <a:prstGeom prst="rect">
            <a:avLst/>
          </a:prstGeom>
          <a:noFill/>
        </p:spPr>
        <p:txBody>
          <a:bodyPr wrap="square">
            <a:spAutoFit/>
          </a:bodyPr>
          <a:lstStyle/>
          <a:p>
            <a:r>
              <a:rPr lang="sl-SI" sz="4800" b="1" dirty="0">
                <a:latin typeface="Univerza Sans" panose="00000600000000000000" pitchFamily="2" charset="-18"/>
                <a:ea typeface="Univerza Sans" panose="00000600000000000000" pitchFamily="2" charset="-18"/>
              </a:rPr>
              <a:t>COBISS Plus</a:t>
            </a:r>
          </a:p>
        </p:txBody>
      </p:sp>
      <p:pic>
        <p:nvPicPr>
          <p:cNvPr id="11" name="Slika 10" descr="Slika ikone">
            <a:extLst>
              <a:ext uri="{FF2B5EF4-FFF2-40B4-BE49-F238E27FC236}">
                <a16:creationId xmlns:a16="http://schemas.microsoft.com/office/drawing/2014/main" id="{AFFA3001-6543-93EE-36D2-91945CD09E1C}"/>
              </a:ext>
            </a:extLst>
          </p:cNvPr>
          <p:cNvPicPr>
            <a:picLocks noChangeAspect="1"/>
          </p:cNvPicPr>
          <p:nvPr/>
        </p:nvPicPr>
        <p:blipFill>
          <a:blip r:embed="rId6"/>
          <a:stretch>
            <a:fillRect/>
          </a:stretch>
        </p:blipFill>
        <p:spPr>
          <a:xfrm>
            <a:off x="1316796" y="144935"/>
            <a:ext cx="2010500" cy="2010500"/>
          </a:xfrm>
          <a:prstGeom prst="rect">
            <a:avLst/>
          </a:prstGeom>
        </p:spPr>
      </p:pic>
      <p:pic>
        <p:nvPicPr>
          <p:cNvPr id="12" name="Slika 11" descr="Slika posnetka zaslona 1">
            <a:extLst>
              <a:ext uri="{FF2B5EF4-FFF2-40B4-BE49-F238E27FC236}">
                <a16:creationId xmlns:a16="http://schemas.microsoft.com/office/drawing/2014/main" id="{74B861AC-4883-BF0F-2FDB-20B876F667CC}"/>
              </a:ext>
            </a:extLst>
          </p:cNvPr>
          <p:cNvPicPr>
            <a:picLocks noChangeAspect="1"/>
          </p:cNvPicPr>
          <p:nvPr/>
        </p:nvPicPr>
        <p:blipFill>
          <a:blip r:embed="rId7"/>
          <a:stretch>
            <a:fillRect/>
          </a:stretch>
        </p:blipFill>
        <p:spPr>
          <a:xfrm>
            <a:off x="8320152" y="1150186"/>
            <a:ext cx="2589895" cy="5327782"/>
          </a:xfrm>
          <a:prstGeom prst="rect">
            <a:avLst/>
          </a:prstGeom>
        </p:spPr>
      </p:pic>
    </p:spTree>
    <p:extLst>
      <p:ext uri="{BB962C8B-B14F-4D97-AF65-F5344CB8AC3E}">
        <p14:creationId xmlns:p14="http://schemas.microsoft.com/office/powerpoint/2010/main" val="137606321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Naslov 4">
            <a:extLst>
              <a:ext uri="{FF2B5EF4-FFF2-40B4-BE49-F238E27FC236}">
                <a16:creationId xmlns:a16="http://schemas.microsoft.com/office/drawing/2014/main" id="{9AE79983-C13A-2A59-37B4-B407C817A8F1}"/>
              </a:ext>
            </a:extLst>
          </p:cNvPr>
          <p:cNvSpPr>
            <a:spLocks noGrp="1"/>
          </p:cNvSpPr>
          <p:nvPr>
            <p:ph type="title" idx="4294967295"/>
          </p:nvPr>
        </p:nvSpPr>
        <p:spPr>
          <a:xfrm>
            <a:off x="1693068" y="798650"/>
            <a:ext cx="8805863" cy="1289050"/>
          </a:xfrm>
        </p:spPr>
        <p:txBody>
          <a:bodyPr>
            <a:normAutofit/>
          </a:bodyPr>
          <a:lstStyle/>
          <a:p>
            <a:pPr algn="ctr"/>
            <a:r>
              <a:rPr lang="sl-SI" sz="4400" dirty="0">
                <a:solidFill>
                  <a:srgbClr val="E03127"/>
                </a:solidFill>
                <a:latin typeface="Univerza Sans Medium" panose="00000700000000000000" pitchFamily="2" charset="-18"/>
                <a:ea typeface="Univerza Sans Medium" panose="00000700000000000000" pitchFamily="2" charset="-18"/>
              </a:rPr>
              <a:t>LIBRARY EDUCATION SERVICES</a:t>
            </a:r>
          </a:p>
        </p:txBody>
      </p:sp>
      <p:sp>
        <p:nvSpPr>
          <p:cNvPr id="4" name="PoljeZBesedilom 3">
            <a:extLst>
              <a:ext uri="{FF2B5EF4-FFF2-40B4-BE49-F238E27FC236}">
                <a16:creationId xmlns:a16="http://schemas.microsoft.com/office/drawing/2014/main" id="{1E520ED8-A290-D14D-81ED-B55B66B43F68}"/>
              </a:ext>
            </a:extLst>
          </p:cNvPr>
          <p:cNvSpPr txBox="1"/>
          <p:nvPr/>
        </p:nvSpPr>
        <p:spPr>
          <a:xfrm>
            <a:off x="833718" y="2087700"/>
            <a:ext cx="10977282" cy="3708066"/>
          </a:xfrm>
          <a:prstGeom prst="rect">
            <a:avLst/>
          </a:prstGeom>
          <a:noFill/>
        </p:spPr>
        <p:txBody>
          <a:bodyPr wrap="square">
            <a:spAutoFit/>
          </a:bodyPr>
          <a:lstStyle/>
          <a:p>
            <a:pPr marL="285750" indent="-285750">
              <a:lnSpc>
                <a:spcPct val="150000"/>
              </a:lnSpc>
              <a:buFont typeface="Arial" panose="020B0604020202020204" pitchFamily="34" charset="0"/>
              <a:buChar char="•"/>
            </a:pPr>
            <a:r>
              <a:rPr lang="sl-SI" sz="3200" dirty="0" err="1">
                <a:latin typeface="Univerza Sans" panose="00000600000000000000" pitchFamily="2" charset="-18"/>
                <a:ea typeface="Univerza Sans" panose="00000600000000000000" pitchFamily="2" charset="-18"/>
              </a:rPr>
              <a:t>Welcome</a:t>
            </a:r>
            <a:r>
              <a:rPr lang="sl-SI" sz="3200" dirty="0">
                <a:latin typeface="Univerza Sans" panose="00000600000000000000" pitchFamily="2" charset="-18"/>
                <a:ea typeface="Univerza Sans" panose="00000600000000000000" pitchFamily="2" charset="-18"/>
              </a:rPr>
              <a:t> to </a:t>
            </a:r>
            <a:r>
              <a:rPr lang="sl-SI" sz="3200" dirty="0" err="1">
                <a:latin typeface="Univerza Sans" panose="00000600000000000000" pitchFamily="2" charset="-18"/>
                <a:ea typeface="Univerza Sans" panose="00000600000000000000" pitchFamily="2" charset="-18"/>
              </a:rPr>
              <a:t>individual</a:t>
            </a:r>
            <a:r>
              <a:rPr lang="sl-SI" sz="3200" dirty="0">
                <a:latin typeface="Univerza Sans" panose="00000600000000000000" pitchFamily="2" charset="-18"/>
                <a:ea typeface="Univerza Sans" panose="00000600000000000000" pitchFamily="2" charset="-18"/>
              </a:rPr>
              <a:t> </a:t>
            </a:r>
            <a:r>
              <a:rPr lang="sl-SI" sz="3200" dirty="0" err="1">
                <a:latin typeface="Univerza Sans" panose="00000600000000000000" pitchFamily="2" charset="-18"/>
                <a:ea typeface="Univerza Sans" panose="00000600000000000000" pitchFamily="2" charset="-18"/>
              </a:rPr>
              <a:t>or</a:t>
            </a:r>
            <a:r>
              <a:rPr lang="sl-SI" sz="3200" dirty="0">
                <a:latin typeface="Univerza Sans" panose="00000600000000000000" pitchFamily="2" charset="-18"/>
                <a:ea typeface="Univerza Sans" panose="00000600000000000000" pitchFamily="2" charset="-18"/>
              </a:rPr>
              <a:t> </a:t>
            </a:r>
            <a:r>
              <a:rPr lang="sl-SI" sz="3200" dirty="0" err="1">
                <a:latin typeface="Univerza Sans" panose="00000600000000000000" pitchFamily="2" charset="-18"/>
                <a:ea typeface="Univerza Sans" panose="00000600000000000000" pitchFamily="2" charset="-18"/>
              </a:rPr>
              <a:t>group</a:t>
            </a:r>
            <a:r>
              <a:rPr lang="sl-SI" sz="3200" dirty="0">
                <a:latin typeface="Univerza Sans" panose="00000600000000000000" pitchFamily="2" charset="-18"/>
                <a:ea typeface="Univerza Sans" panose="00000600000000000000" pitchFamily="2" charset="-18"/>
              </a:rPr>
              <a:t> </a:t>
            </a:r>
            <a:r>
              <a:rPr lang="sl-SI" sz="3200" dirty="0" err="1">
                <a:latin typeface="Univerza Sans" panose="00000600000000000000" pitchFamily="2" charset="-18"/>
                <a:ea typeface="Univerza Sans" panose="00000600000000000000" pitchFamily="2" charset="-18"/>
              </a:rPr>
              <a:t>training</a:t>
            </a:r>
            <a:r>
              <a:rPr lang="sl-SI" sz="3200" dirty="0">
                <a:latin typeface="Univerza Sans" panose="00000600000000000000" pitchFamily="2" charset="-18"/>
                <a:ea typeface="Univerza Sans" panose="00000600000000000000" pitchFamily="2" charset="-18"/>
              </a:rPr>
              <a:t> </a:t>
            </a:r>
            <a:r>
              <a:rPr lang="sl-SI" sz="3200" dirty="0" err="1">
                <a:latin typeface="Univerza Sans" panose="00000600000000000000" pitchFamily="2" charset="-18"/>
                <a:ea typeface="Univerza Sans" panose="00000600000000000000" pitchFamily="2" charset="-18"/>
              </a:rPr>
              <a:t>for</a:t>
            </a:r>
            <a:r>
              <a:rPr lang="sl-SI" sz="3200" dirty="0">
                <a:latin typeface="Univerza Sans" panose="00000600000000000000" pitchFamily="2" charset="-18"/>
                <a:ea typeface="Univerza Sans" panose="00000600000000000000" pitchFamily="2" charset="-18"/>
              </a:rPr>
              <a:t> </a:t>
            </a:r>
            <a:r>
              <a:rPr lang="sl-SI" sz="3200" dirty="0" err="1">
                <a:latin typeface="Univerza Sans" panose="00000600000000000000" pitchFamily="2" charset="-18"/>
                <a:ea typeface="Univerza Sans" panose="00000600000000000000" pitchFamily="2" charset="-18"/>
              </a:rPr>
              <a:t>library</a:t>
            </a:r>
            <a:r>
              <a:rPr lang="sl-SI" sz="3200" dirty="0">
                <a:latin typeface="Univerza Sans" panose="00000600000000000000" pitchFamily="2" charset="-18"/>
                <a:ea typeface="Univerza Sans" panose="00000600000000000000" pitchFamily="2" charset="-18"/>
              </a:rPr>
              <a:t> </a:t>
            </a:r>
            <a:r>
              <a:rPr lang="sl-SI" sz="3200" dirty="0" err="1">
                <a:latin typeface="Univerza Sans" panose="00000600000000000000" pitchFamily="2" charset="-18"/>
                <a:ea typeface="Univerza Sans" panose="00000600000000000000" pitchFamily="2" charset="-18"/>
              </a:rPr>
              <a:t>use</a:t>
            </a:r>
            <a:r>
              <a:rPr lang="sl-SI" sz="3200" dirty="0">
                <a:latin typeface="Univerza Sans" panose="00000600000000000000" pitchFamily="2" charset="-18"/>
                <a:ea typeface="Univerza Sans" panose="00000600000000000000" pitchFamily="2" charset="-18"/>
              </a:rPr>
              <a:t>.</a:t>
            </a:r>
          </a:p>
          <a:p>
            <a:pPr marL="285750" indent="-285750">
              <a:lnSpc>
                <a:spcPct val="150000"/>
              </a:lnSpc>
              <a:buFont typeface="Arial" panose="020B0604020202020204" pitchFamily="34" charset="0"/>
              <a:buChar char="•"/>
            </a:pPr>
            <a:r>
              <a:rPr lang="sl-SI" sz="3200" dirty="0" err="1">
                <a:latin typeface="Univerza Sans" panose="00000600000000000000" pitchFamily="2" charset="-18"/>
                <a:ea typeface="Univerza Sans" panose="00000600000000000000" pitchFamily="2" charset="-18"/>
              </a:rPr>
              <a:t>We</a:t>
            </a:r>
            <a:r>
              <a:rPr lang="sl-SI" sz="3200" dirty="0">
                <a:latin typeface="Univerza Sans" panose="00000600000000000000" pitchFamily="2" charset="-18"/>
                <a:ea typeface="Univerza Sans" panose="00000600000000000000" pitchFamily="2" charset="-18"/>
              </a:rPr>
              <a:t> </a:t>
            </a:r>
            <a:r>
              <a:rPr lang="sl-SI" sz="3200" dirty="0" err="1">
                <a:latin typeface="Univerza Sans" panose="00000600000000000000" pitchFamily="2" charset="-18"/>
                <a:ea typeface="Univerza Sans" panose="00000600000000000000" pitchFamily="2" charset="-18"/>
              </a:rPr>
              <a:t>adjust</a:t>
            </a:r>
            <a:r>
              <a:rPr lang="sl-SI" sz="3200" dirty="0">
                <a:latin typeface="Univerza Sans" panose="00000600000000000000" pitchFamily="2" charset="-18"/>
                <a:ea typeface="Univerza Sans" panose="00000600000000000000" pitchFamily="2" charset="-18"/>
              </a:rPr>
              <a:t> </a:t>
            </a:r>
            <a:r>
              <a:rPr lang="sl-SI" sz="3200" dirty="0" err="1">
                <a:latin typeface="Univerza Sans" panose="00000600000000000000" pitchFamily="2" charset="-18"/>
                <a:ea typeface="Univerza Sans" panose="00000600000000000000" pitchFamily="2" charset="-18"/>
              </a:rPr>
              <a:t>training</a:t>
            </a:r>
            <a:r>
              <a:rPr lang="sl-SI" sz="3200" dirty="0">
                <a:latin typeface="Univerza Sans" panose="00000600000000000000" pitchFamily="2" charset="-18"/>
                <a:ea typeface="Univerza Sans" panose="00000600000000000000" pitchFamily="2" charset="-18"/>
              </a:rPr>
              <a:t> to </a:t>
            </a:r>
            <a:r>
              <a:rPr lang="sl-SI" sz="3200" dirty="0" err="1">
                <a:latin typeface="Univerza Sans" panose="00000600000000000000" pitchFamily="2" charset="-18"/>
                <a:ea typeface="Univerza Sans" panose="00000600000000000000" pitchFamily="2" charset="-18"/>
              </a:rPr>
              <a:t>individual</a:t>
            </a:r>
            <a:r>
              <a:rPr lang="sl-SI" sz="3200" dirty="0">
                <a:latin typeface="Univerza Sans" panose="00000600000000000000" pitchFamily="2" charset="-18"/>
                <a:ea typeface="Univerza Sans" panose="00000600000000000000" pitchFamily="2" charset="-18"/>
              </a:rPr>
              <a:t> </a:t>
            </a:r>
            <a:r>
              <a:rPr lang="sl-SI" sz="3200" dirty="0" err="1">
                <a:latin typeface="Univerza Sans" panose="00000600000000000000" pitchFamily="2" charset="-18"/>
                <a:ea typeface="Univerza Sans" panose="00000600000000000000" pitchFamily="2" charset="-18"/>
              </a:rPr>
              <a:t>groups</a:t>
            </a:r>
            <a:r>
              <a:rPr lang="sl-SI" sz="3200" dirty="0">
                <a:latin typeface="Univerza Sans" panose="00000600000000000000" pitchFamily="2" charset="-18"/>
                <a:ea typeface="Univerza Sans" panose="00000600000000000000" pitchFamily="2" charset="-18"/>
              </a:rPr>
              <a:t>, </a:t>
            </a:r>
            <a:r>
              <a:rPr lang="sl-SI" sz="3200" dirty="0" err="1">
                <a:latin typeface="Univerza Sans" panose="00000600000000000000" pitchFamily="2" charset="-18"/>
                <a:ea typeface="Univerza Sans" panose="00000600000000000000" pitchFamily="2" charset="-18"/>
              </a:rPr>
              <a:t>background</a:t>
            </a:r>
            <a:r>
              <a:rPr lang="sl-SI" sz="3200" dirty="0">
                <a:latin typeface="Univerza Sans" panose="00000600000000000000" pitchFamily="2" charset="-18"/>
                <a:ea typeface="Univerza Sans" panose="00000600000000000000" pitchFamily="2" charset="-18"/>
              </a:rPr>
              <a:t> </a:t>
            </a:r>
            <a:r>
              <a:rPr lang="sl-SI" sz="3200" dirty="0" err="1">
                <a:latin typeface="Univerza Sans" panose="00000600000000000000" pitchFamily="2" charset="-18"/>
                <a:ea typeface="Univerza Sans" panose="00000600000000000000" pitchFamily="2" charset="-18"/>
              </a:rPr>
              <a:t>knowledge</a:t>
            </a:r>
            <a:r>
              <a:rPr lang="sl-SI" sz="3200" dirty="0">
                <a:latin typeface="Univerza Sans" panose="00000600000000000000" pitchFamily="2" charset="-18"/>
                <a:ea typeface="Univerza Sans" panose="00000600000000000000" pitchFamily="2" charset="-18"/>
              </a:rPr>
              <a:t> </a:t>
            </a:r>
            <a:r>
              <a:rPr lang="sl-SI" sz="3200" dirty="0" err="1">
                <a:latin typeface="Univerza Sans" panose="00000600000000000000" pitchFamily="2" charset="-18"/>
                <a:ea typeface="Univerza Sans" panose="00000600000000000000" pitchFamily="2" charset="-18"/>
              </a:rPr>
              <a:t>and</a:t>
            </a:r>
            <a:r>
              <a:rPr lang="sl-SI" sz="3200" dirty="0">
                <a:latin typeface="Univerza Sans" panose="00000600000000000000" pitchFamily="2" charset="-18"/>
                <a:ea typeface="Univerza Sans" panose="00000600000000000000" pitchFamily="2" charset="-18"/>
              </a:rPr>
              <a:t> </a:t>
            </a:r>
            <a:r>
              <a:rPr lang="sl-SI" sz="3200" dirty="0" err="1">
                <a:latin typeface="Univerza Sans" panose="00000600000000000000" pitchFamily="2" charset="-18"/>
                <a:ea typeface="Univerza Sans" panose="00000600000000000000" pitchFamily="2" charset="-18"/>
              </a:rPr>
              <a:t>agreed</a:t>
            </a:r>
            <a:r>
              <a:rPr lang="sl-SI" sz="3200" dirty="0">
                <a:latin typeface="Univerza Sans" panose="00000600000000000000" pitchFamily="2" charset="-18"/>
                <a:ea typeface="Univerza Sans" panose="00000600000000000000" pitchFamily="2" charset="-18"/>
              </a:rPr>
              <a:t> </a:t>
            </a:r>
            <a:r>
              <a:rPr lang="sl-SI" sz="3200" dirty="0" err="1">
                <a:latin typeface="Univerza Sans" panose="00000600000000000000" pitchFamily="2" charset="-18"/>
                <a:ea typeface="Univerza Sans" panose="00000600000000000000" pitchFamily="2" charset="-18"/>
              </a:rPr>
              <a:t>topic</a:t>
            </a:r>
            <a:r>
              <a:rPr lang="sl-SI" sz="3200" dirty="0">
                <a:latin typeface="Univerza Sans" panose="00000600000000000000" pitchFamily="2" charset="-18"/>
                <a:ea typeface="Univerza Sans" panose="00000600000000000000" pitchFamily="2" charset="-18"/>
              </a:rPr>
              <a:t> area.</a:t>
            </a:r>
          </a:p>
          <a:p>
            <a:pPr marL="285750" indent="-285750">
              <a:lnSpc>
                <a:spcPct val="150000"/>
              </a:lnSpc>
              <a:buFont typeface="Arial" panose="020B0604020202020204" pitchFamily="34" charset="0"/>
              <a:buChar char="•"/>
            </a:pPr>
            <a:r>
              <a:rPr lang="sl-SI" sz="3200" dirty="0" err="1">
                <a:latin typeface="Univerza Sans" panose="00000600000000000000" pitchFamily="2" charset="-18"/>
                <a:ea typeface="Univerza Sans" panose="00000600000000000000" pitchFamily="2" charset="-18"/>
              </a:rPr>
              <a:t>Send</a:t>
            </a:r>
            <a:r>
              <a:rPr lang="sl-SI" sz="3200" dirty="0">
                <a:latin typeface="Univerza Sans" panose="00000600000000000000" pitchFamily="2" charset="-18"/>
                <a:ea typeface="Univerza Sans" panose="00000600000000000000" pitchFamily="2" charset="-18"/>
              </a:rPr>
              <a:t> </a:t>
            </a:r>
            <a:r>
              <a:rPr lang="sl-SI" sz="3200" dirty="0" err="1">
                <a:latin typeface="Univerza Sans" panose="00000600000000000000" pitchFamily="2" charset="-18"/>
                <a:ea typeface="Univerza Sans" panose="00000600000000000000" pitchFamily="2" charset="-18"/>
              </a:rPr>
              <a:t>us</a:t>
            </a:r>
            <a:r>
              <a:rPr lang="sl-SI" sz="3200" dirty="0">
                <a:latin typeface="Univerza Sans" panose="00000600000000000000" pitchFamily="2" charset="-18"/>
                <a:ea typeface="Univerza Sans" panose="00000600000000000000" pitchFamily="2" charset="-18"/>
              </a:rPr>
              <a:t> </a:t>
            </a:r>
            <a:r>
              <a:rPr lang="sl-SI" sz="3200" dirty="0" err="1">
                <a:latin typeface="Univerza Sans" panose="00000600000000000000" pitchFamily="2" charset="-18"/>
                <a:ea typeface="Univerza Sans" panose="00000600000000000000" pitchFamily="2" charset="-18"/>
              </a:rPr>
              <a:t>an</a:t>
            </a:r>
            <a:r>
              <a:rPr lang="sl-SI" sz="3200" dirty="0">
                <a:latin typeface="Univerza Sans" panose="00000600000000000000" pitchFamily="2" charset="-18"/>
                <a:ea typeface="Univerza Sans" panose="00000600000000000000" pitchFamily="2" charset="-18"/>
              </a:rPr>
              <a:t> </a:t>
            </a:r>
            <a:r>
              <a:rPr lang="sl-SI" sz="3200" dirty="0" err="1">
                <a:latin typeface="Univerza Sans" panose="00000600000000000000" pitchFamily="2" charset="-18"/>
                <a:ea typeface="Univerza Sans" panose="00000600000000000000" pitchFamily="2" charset="-18"/>
              </a:rPr>
              <a:t>email</a:t>
            </a:r>
            <a:r>
              <a:rPr lang="sl-SI" sz="3200" dirty="0">
                <a:latin typeface="Univerza Sans" panose="00000600000000000000" pitchFamily="2" charset="-18"/>
                <a:ea typeface="Univerza Sans" panose="00000600000000000000" pitchFamily="2" charset="-18"/>
              </a:rPr>
              <a:t> on </a:t>
            </a:r>
            <a:r>
              <a:rPr lang="sl-SI" sz="3200" dirty="0">
                <a:solidFill>
                  <a:srgbClr val="0070C0"/>
                </a:solidFill>
                <a:latin typeface="Univerza Sans" panose="00000600000000000000" pitchFamily="2" charset="-18"/>
                <a:ea typeface="Univerza Sans" panose="00000600000000000000" pitchFamily="2" charset="-18"/>
                <a:hlinkClick r:id="rId2">
                  <a:extLst>
                    <a:ext uri="{A12FA001-AC4F-418D-AE19-62706E023703}">
                      <ahyp:hlinkClr xmlns:ahyp="http://schemas.microsoft.com/office/drawing/2018/hyperlinkcolor" val="tx"/>
                    </a:ext>
                  </a:extLst>
                </a:hlinkClick>
              </a:rPr>
              <a:t>knjiznica@pef.uni-lj.si</a:t>
            </a:r>
            <a:r>
              <a:rPr lang="sl-SI" sz="3200" dirty="0">
                <a:solidFill>
                  <a:srgbClr val="0070C0"/>
                </a:solidFill>
                <a:latin typeface="Univerza Sans" panose="00000600000000000000" pitchFamily="2" charset="-18"/>
                <a:ea typeface="Univerza Sans" panose="00000600000000000000" pitchFamily="2" charset="-18"/>
              </a:rPr>
              <a:t> </a:t>
            </a:r>
            <a:r>
              <a:rPr lang="sl-SI" sz="3200" dirty="0" err="1">
                <a:latin typeface="Univerza Sans" panose="00000600000000000000" pitchFamily="2" charset="-18"/>
                <a:ea typeface="Univerza Sans" panose="00000600000000000000" pitchFamily="2" charset="-18"/>
              </a:rPr>
              <a:t>or</a:t>
            </a:r>
            <a:r>
              <a:rPr lang="sl-SI" sz="3200" dirty="0">
                <a:latin typeface="Univerza Sans" panose="00000600000000000000" pitchFamily="2" charset="-18"/>
                <a:ea typeface="Univerza Sans" panose="00000600000000000000" pitchFamily="2" charset="-18"/>
              </a:rPr>
              <a:t> </a:t>
            </a:r>
            <a:r>
              <a:rPr lang="sl-SI" sz="3200" dirty="0" err="1">
                <a:latin typeface="Univerza Sans" panose="00000600000000000000" pitchFamily="2" charset="-18"/>
                <a:ea typeface="Univerza Sans" panose="00000600000000000000" pitchFamily="2" charset="-18"/>
              </a:rPr>
              <a:t>ask</a:t>
            </a:r>
            <a:r>
              <a:rPr lang="sl-SI" sz="3200" dirty="0">
                <a:latin typeface="Univerza Sans" panose="00000600000000000000" pitchFamily="2" charset="-18"/>
                <a:ea typeface="Univerza Sans" panose="00000600000000000000" pitchFamily="2" charset="-18"/>
              </a:rPr>
              <a:t> in </a:t>
            </a:r>
            <a:r>
              <a:rPr lang="sl-SI" sz="3200" dirty="0" err="1">
                <a:latin typeface="Univerza Sans" panose="00000600000000000000" pitchFamily="2" charset="-18"/>
                <a:ea typeface="Univerza Sans" panose="00000600000000000000" pitchFamily="2" charset="-18"/>
              </a:rPr>
              <a:t>the</a:t>
            </a:r>
            <a:r>
              <a:rPr lang="sl-SI" sz="3200" dirty="0">
                <a:latin typeface="Univerza Sans" panose="00000600000000000000" pitchFamily="2" charset="-18"/>
                <a:ea typeface="Univerza Sans" panose="00000600000000000000" pitchFamily="2" charset="-18"/>
              </a:rPr>
              <a:t> </a:t>
            </a:r>
            <a:r>
              <a:rPr lang="sl-SI" sz="3200" dirty="0" err="1">
                <a:latin typeface="Univerza Sans" panose="00000600000000000000" pitchFamily="2" charset="-18"/>
                <a:ea typeface="Univerza Sans" panose="00000600000000000000" pitchFamily="2" charset="-18"/>
              </a:rPr>
              <a:t>library</a:t>
            </a:r>
            <a:r>
              <a:rPr lang="sl-SI" sz="3200" dirty="0">
                <a:latin typeface="Univerza Sans" panose="00000600000000000000" pitchFamily="2" charset="-18"/>
                <a:ea typeface="Univerza Sans" panose="00000600000000000000" pitchFamily="2" charset="-18"/>
              </a:rPr>
              <a:t>.</a:t>
            </a:r>
          </a:p>
        </p:txBody>
      </p:sp>
    </p:spTree>
    <p:extLst>
      <p:ext uri="{BB962C8B-B14F-4D97-AF65-F5344CB8AC3E}">
        <p14:creationId xmlns:p14="http://schemas.microsoft.com/office/powerpoint/2010/main" val="22770410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oljeZBesedilom 3">
            <a:extLst>
              <a:ext uri="{FF2B5EF4-FFF2-40B4-BE49-F238E27FC236}">
                <a16:creationId xmlns:a16="http://schemas.microsoft.com/office/drawing/2014/main" id="{14AAD344-48D1-5B6F-42EF-2D27A544981D}"/>
              </a:ext>
            </a:extLst>
          </p:cNvPr>
          <p:cNvSpPr txBox="1"/>
          <p:nvPr/>
        </p:nvSpPr>
        <p:spPr>
          <a:xfrm>
            <a:off x="1064573" y="2015059"/>
            <a:ext cx="6096000" cy="3108543"/>
          </a:xfrm>
          <a:prstGeom prst="rect">
            <a:avLst/>
          </a:prstGeom>
          <a:noFill/>
        </p:spPr>
        <p:txBody>
          <a:bodyPr wrap="square">
            <a:spAutoFit/>
          </a:bodyPr>
          <a:lstStyle/>
          <a:p>
            <a:pPr marL="457200" indent="-457200">
              <a:buFont typeface="Arial" panose="020B0604020202020204" pitchFamily="34" charset="0"/>
              <a:buChar char="•"/>
            </a:pPr>
            <a:r>
              <a:rPr lang="sl-SI" sz="2800" dirty="0" err="1">
                <a:latin typeface="Univerza Sans" panose="00000600000000000000" pitchFamily="2" charset="-18"/>
                <a:ea typeface="Univerza Sans" panose="00000600000000000000" pitchFamily="2" charset="-18"/>
              </a:rPr>
              <a:t>Books</a:t>
            </a:r>
            <a:r>
              <a:rPr lang="sl-SI" sz="2800" dirty="0">
                <a:latin typeface="Univerza Sans" panose="00000600000000000000" pitchFamily="2" charset="-18"/>
                <a:ea typeface="Univerza Sans" panose="00000600000000000000" pitchFamily="2" charset="-18"/>
              </a:rPr>
              <a:t> </a:t>
            </a:r>
            <a:r>
              <a:rPr lang="sl-SI" sz="2800" dirty="0" err="1">
                <a:latin typeface="Univerza Sans" panose="00000600000000000000" pitchFamily="2" charset="-18"/>
                <a:ea typeface="Univerza Sans" panose="00000600000000000000" pitchFamily="2" charset="-18"/>
              </a:rPr>
              <a:t>for</a:t>
            </a:r>
            <a:r>
              <a:rPr lang="sl-SI" sz="2800" dirty="0">
                <a:latin typeface="Univerza Sans" panose="00000600000000000000" pitchFamily="2" charset="-18"/>
                <a:ea typeface="Univerza Sans" panose="00000600000000000000" pitchFamily="2" charset="-18"/>
              </a:rPr>
              <a:t> </a:t>
            </a:r>
            <a:r>
              <a:rPr lang="sl-SI" sz="2800" dirty="0" err="1">
                <a:latin typeface="Univerza Sans" panose="00000600000000000000" pitchFamily="2" charset="-18"/>
                <a:ea typeface="Univerza Sans" panose="00000600000000000000" pitchFamily="2" charset="-18"/>
              </a:rPr>
              <a:t>leisure</a:t>
            </a:r>
            <a:r>
              <a:rPr lang="sl-SI" sz="2800" dirty="0">
                <a:latin typeface="Univerza Sans" panose="00000600000000000000" pitchFamily="2" charset="-18"/>
                <a:ea typeface="Univerza Sans" panose="00000600000000000000" pitchFamily="2" charset="-18"/>
              </a:rPr>
              <a:t> time in </a:t>
            </a:r>
            <a:r>
              <a:rPr lang="sl-SI" sz="2800" dirty="0" err="1">
                <a:latin typeface="Univerza Sans" panose="00000600000000000000" pitchFamily="2" charset="-18"/>
                <a:ea typeface="Univerza Sans" panose="00000600000000000000" pitchFamily="2" charset="-18"/>
              </a:rPr>
              <a:t>English</a:t>
            </a:r>
            <a:endParaRPr lang="sl-SI" sz="2800" dirty="0">
              <a:latin typeface="Univerza Sans" panose="00000600000000000000" pitchFamily="2" charset="-18"/>
              <a:ea typeface="Univerza Sans" panose="00000600000000000000" pitchFamily="2" charset="-18"/>
            </a:endParaRPr>
          </a:p>
          <a:p>
            <a:pPr marL="457200" indent="-457200">
              <a:buFont typeface="Arial" panose="020B0604020202020204" pitchFamily="34" charset="0"/>
              <a:buChar char="•"/>
            </a:pPr>
            <a:endParaRPr lang="sl-SI" sz="2800" dirty="0">
              <a:latin typeface="Univerza Sans" panose="00000600000000000000" pitchFamily="2" charset="-18"/>
              <a:ea typeface="Univerza Sans" panose="00000600000000000000" pitchFamily="2" charset="-18"/>
            </a:endParaRPr>
          </a:p>
          <a:p>
            <a:pPr marL="457200" indent="-457200">
              <a:buFont typeface="Arial" panose="020B0604020202020204" pitchFamily="34" charset="0"/>
              <a:buChar char="•"/>
            </a:pPr>
            <a:r>
              <a:rPr lang="sl-SI" sz="2800" dirty="0" err="1">
                <a:latin typeface="Univerza Sans" panose="00000600000000000000" pitchFamily="2" charset="-18"/>
                <a:ea typeface="Univerza Sans" panose="00000600000000000000" pitchFamily="2" charset="-18"/>
              </a:rPr>
              <a:t>Reading</a:t>
            </a:r>
            <a:r>
              <a:rPr lang="sl-SI" sz="2800" dirty="0">
                <a:latin typeface="Univerza Sans" panose="00000600000000000000" pitchFamily="2" charset="-18"/>
                <a:ea typeface="Univerza Sans" panose="00000600000000000000" pitchFamily="2" charset="-18"/>
              </a:rPr>
              <a:t> </a:t>
            </a:r>
            <a:r>
              <a:rPr lang="sl-SI" sz="2800" dirty="0" err="1">
                <a:latin typeface="Univerza Sans" panose="00000600000000000000" pitchFamily="2" charset="-18"/>
                <a:ea typeface="Univerza Sans" panose="00000600000000000000" pitchFamily="2" charset="-18"/>
              </a:rPr>
              <a:t>room</a:t>
            </a:r>
            <a:r>
              <a:rPr lang="sl-SI" sz="2800" dirty="0">
                <a:latin typeface="Univerza Sans" panose="00000600000000000000" pitchFamily="2" charset="-18"/>
                <a:ea typeface="Univerza Sans" panose="00000600000000000000" pitchFamily="2" charset="-18"/>
              </a:rPr>
              <a:t> </a:t>
            </a:r>
            <a:r>
              <a:rPr lang="sl-SI" sz="2800" dirty="0" err="1">
                <a:latin typeface="Univerza Sans" panose="00000600000000000000" pitchFamily="2" charset="-18"/>
                <a:ea typeface="Univerza Sans" panose="00000600000000000000" pitchFamily="2" charset="-18"/>
              </a:rPr>
              <a:t>for</a:t>
            </a:r>
            <a:r>
              <a:rPr lang="sl-SI" sz="2800" dirty="0">
                <a:latin typeface="Univerza Sans" panose="00000600000000000000" pitchFamily="2" charset="-18"/>
                <a:ea typeface="Univerza Sans" panose="00000600000000000000" pitchFamily="2" charset="-18"/>
              </a:rPr>
              <a:t> </a:t>
            </a:r>
            <a:r>
              <a:rPr lang="sl-SI" sz="2800" dirty="0" err="1">
                <a:latin typeface="Univerza Sans" panose="00000600000000000000" pitchFamily="2" charset="-18"/>
                <a:ea typeface="Univerza Sans" panose="00000600000000000000" pitchFamily="2" charset="-18"/>
              </a:rPr>
              <a:t>studying</a:t>
            </a:r>
            <a:endParaRPr lang="sl-SI" sz="2800" dirty="0">
              <a:latin typeface="Univerza Sans" panose="00000600000000000000" pitchFamily="2" charset="-18"/>
              <a:ea typeface="Univerza Sans" panose="00000600000000000000" pitchFamily="2" charset="-18"/>
            </a:endParaRPr>
          </a:p>
          <a:p>
            <a:pPr marL="457200" indent="-457200">
              <a:buFont typeface="Arial" panose="020B0604020202020204" pitchFamily="34" charset="0"/>
              <a:buChar char="•"/>
            </a:pPr>
            <a:endParaRPr lang="sl-SI" sz="2800" dirty="0">
              <a:latin typeface="Univerza Sans" panose="00000600000000000000" pitchFamily="2" charset="-18"/>
              <a:ea typeface="Univerza Sans" panose="00000600000000000000" pitchFamily="2" charset="-18"/>
            </a:endParaRPr>
          </a:p>
          <a:p>
            <a:pPr marL="457200" indent="-457200">
              <a:buFont typeface="Arial" panose="020B0604020202020204" pitchFamily="34" charset="0"/>
              <a:buChar char="•"/>
            </a:pPr>
            <a:r>
              <a:rPr lang="sl-SI" sz="2800" dirty="0" err="1">
                <a:latin typeface="Univerza Sans" panose="00000600000000000000" pitchFamily="2" charset="-18"/>
                <a:ea typeface="Univerza Sans" panose="00000600000000000000" pitchFamily="2" charset="-18"/>
              </a:rPr>
              <a:t>Print</a:t>
            </a:r>
            <a:r>
              <a:rPr lang="sl-SI" sz="2800" dirty="0">
                <a:latin typeface="Univerza Sans" panose="00000600000000000000" pitchFamily="2" charset="-18"/>
                <a:ea typeface="Univerza Sans" panose="00000600000000000000" pitchFamily="2" charset="-18"/>
              </a:rPr>
              <a:t> </a:t>
            </a:r>
            <a:r>
              <a:rPr lang="sl-SI" sz="2800" dirty="0" err="1">
                <a:latin typeface="Univerza Sans" panose="00000600000000000000" pitchFamily="2" charset="-18"/>
                <a:ea typeface="Univerza Sans" panose="00000600000000000000" pitchFamily="2" charset="-18"/>
              </a:rPr>
              <a:t>journals</a:t>
            </a:r>
            <a:r>
              <a:rPr lang="sl-SI" sz="2800" dirty="0">
                <a:latin typeface="Univerza Sans" panose="00000600000000000000" pitchFamily="2" charset="-18"/>
                <a:ea typeface="Univerza Sans" panose="00000600000000000000" pitchFamily="2" charset="-18"/>
              </a:rPr>
              <a:t> in </a:t>
            </a:r>
            <a:r>
              <a:rPr lang="sl-SI" sz="2800" dirty="0" err="1">
                <a:latin typeface="Univerza Sans" panose="00000600000000000000" pitchFamily="2" charset="-18"/>
                <a:ea typeface="Univerza Sans" panose="00000600000000000000" pitchFamily="2" charset="-18"/>
              </a:rPr>
              <a:t>English</a:t>
            </a:r>
            <a:endParaRPr lang="sl-SI" sz="2800" dirty="0">
              <a:latin typeface="Univerza Sans" panose="00000600000000000000" pitchFamily="2" charset="-18"/>
              <a:ea typeface="Univerza Sans" panose="00000600000000000000" pitchFamily="2" charset="-18"/>
            </a:endParaRPr>
          </a:p>
          <a:p>
            <a:pPr marL="457200" indent="-457200">
              <a:buFont typeface="Arial" panose="020B0604020202020204" pitchFamily="34" charset="0"/>
              <a:buChar char="•"/>
            </a:pPr>
            <a:endParaRPr lang="sl-SI" sz="2800" dirty="0">
              <a:latin typeface="Univerza Sans" panose="00000600000000000000" pitchFamily="2" charset="-18"/>
              <a:ea typeface="Univerza Sans" panose="00000600000000000000" pitchFamily="2" charset="-18"/>
            </a:endParaRPr>
          </a:p>
          <a:p>
            <a:pPr marL="457200" indent="-457200">
              <a:buFont typeface="Arial" panose="020B0604020202020204" pitchFamily="34" charset="0"/>
              <a:buChar char="•"/>
            </a:pPr>
            <a:r>
              <a:rPr lang="sl-SI" sz="2800" dirty="0" err="1">
                <a:latin typeface="Univerza Sans" panose="00000600000000000000" pitchFamily="2" charset="-18"/>
                <a:ea typeface="Univerza Sans" panose="00000600000000000000" pitchFamily="2" charset="-18"/>
              </a:rPr>
              <a:t>Friendly</a:t>
            </a:r>
            <a:r>
              <a:rPr lang="sl-SI" sz="2800" dirty="0">
                <a:latin typeface="Univerza Sans" panose="00000600000000000000" pitchFamily="2" charset="-18"/>
                <a:ea typeface="Univerza Sans" panose="00000600000000000000" pitchFamily="2" charset="-18"/>
              </a:rPr>
              <a:t> </a:t>
            </a:r>
            <a:r>
              <a:rPr lang="sl-SI" sz="2800" dirty="0" err="1">
                <a:latin typeface="Univerza Sans" panose="00000600000000000000" pitchFamily="2" charset="-18"/>
                <a:ea typeface="Univerza Sans" panose="00000600000000000000" pitchFamily="2" charset="-18"/>
              </a:rPr>
              <a:t>librarians</a:t>
            </a:r>
            <a:r>
              <a:rPr lang="sl-SI" sz="2800" dirty="0">
                <a:latin typeface="Univerza Sans" panose="00000600000000000000" pitchFamily="2" charset="-18"/>
                <a:ea typeface="Univerza Sans" panose="00000600000000000000" pitchFamily="2" charset="-18"/>
              </a:rPr>
              <a:t> </a:t>
            </a:r>
            <a:r>
              <a:rPr lang="sl-SI" sz="2800" dirty="0">
                <a:latin typeface="Univerza Sans" panose="00000600000000000000" pitchFamily="2" charset="-18"/>
                <a:ea typeface="Univerza Sans" panose="00000600000000000000" pitchFamily="2" charset="-18"/>
                <a:sym typeface="Wingdings" panose="05000000000000000000" pitchFamily="2" charset="2"/>
              </a:rPr>
              <a:t></a:t>
            </a:r>
            <a:endParaRPr lang="sl-SI" sz="2800" dirty="0">
              <a:latin typeface="Univerza Sans" panose="00000600000000000000" pitchFamily="2" charset="-18"/>
              <a:ea typeface="Univerza Sans" panose="00000600000000000000" pitchFamily="2" charset="-18"/>
            </a:endParaRPr>
          </a:p>
        </p:txBody>
      </p:sp>
      <p:sp>
        <p:nvSpPr>
          <p:cNvPr id="7" name="PoljeZBesedilom 6">
            <a:extLst>
              <a:ext uri="{FF2B5EF4-FFF2-40B4-BE49-F238E27FC236}">
                <a16:creationId xmlns:a16="http://schemas.microsoft.com/office/drawing/2014/main" id="{CDC2C69F-E491-4485-5811-17214E36CC55}"/>
              </a:ext>
            </a:extLst>
          </p:cNvPr>
          <p:cNvSpPr txBox="1"/>
          <p:nvPr/>
        </p:nvSpPr>
        <p:spPr>
          <a:xfrm>
            <a:off x="665541" y="607286"/>
            <a:ext cx="8281236" cy="769441"/>
          </a:xfrm>
          <a:prstGeom prst="rect">
            <a:avLst/>
          </a:prstGeom>
          <a:noFill/>
        </p:spPr>
        <p:txBody>
          <a:bodyPr wrap="square">
            <a:spAutoFit/>
          </a:bodyPr>
          <a:lstStyle/>
          <a:p>
            <a:r>
              <a:rPr lang="sl-SI" sz="4400" dirty="0">
                <a:solidFill>
                  <a:srgbClr val="58595B"/>
                </a:solidFill>
                <a:latin typeface="Univerza Sans Medium" panose="00000700000000000000" pitchFamily="2" charset="-18"/>
                <a:ea typeface="Univerza Sans Medium" panose="00000700000000000000" pitchFamily="2" charset="-18"/>
              </a:rPr>
              <a:t>WELCOME TO THE LIBRARY!</a:t>
            </a:r>
          </a:p>
        </p:txBody>
      </p:sp>
      <p:pic>
        <p:nvPicPr>
          <p:cNvPr id="9" name="Picture 2">
            <a:hlinkClick r:id="rId2"/>
            <a:extLst>
              <a:ext uri="{FF2B5EF4-FFF2-40B4-BE49-F238E27FC236}">
                <a16:creationId xmlns:a16="http://schemas.microsoft.com/office/drawing/2014/main" id="{5E56BA10-2A00-56EE-2D4E-85D24F65666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286036" y="2897510"/>
            <a:ext cx="531490" cy="531490"/>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3">
            <a:hlinkClick r:id="rId4"/>
            <a:extLst>
              <a:ext uri="{FF2B5EF4-FFF2-40B4-BE49-F238E27FC236}">
                <a16:creationId xmlns:a16="http://schemas.microsoft.com/office/drawing/2014/main" id="{04C56657-4F07-B2FB-7ABB-DDB0EE1F425A}"/>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286036" y="5806744"/>
            <a:ext cx="531490" cy="531490"/>
          </a:xfrm>
          <a:prstGeom prst="rect">
            <a:avLst/>
          </a:prstGeom>
          <a:noFill/>
          <a:extLst>
            <a:ext uri="{909E8E84-426E-40DD-AFC4-6F175D3DCCD1}">
              <a14:hiddenFill xmlns:a14="http://schemas.microsoft.com/office/drawing/2010/main">
                <a:solidFill>
                  <a:srgbClr val="FFFFFF"/>
                </a:solidFill>
              </a14:hiddenFill>
            </a:ext>
          </a:extLst>
        </p:spPr>
      </p:pic>
      <p:sp>
        <p:nvSpPr>
          <p:cNvPr id="11" name="PoljeZBesedilom 10">
            <a:extLst>
              <a:ext uri="{FF2B5EF4-FFF2-40B4-BE49-F238E27FC236}">
                <a16:creationId xmlns:a16="http://schemas.microsoft.com/office/drawing/2014/main" id="{73BB6FE7-46F8-F126-7C07-D728DEB8F8DF}"/>
              </a:ext>
            </a:extLst>
          </p:cNvPr>
          <p:cNvSpPr txBox="1"/>
          <p:nvPr/>
        </p:nvSpPr>
        <p:spPr>
          <a:xfrm>
            <a:off x="9930029" y="3456526"/>
            <a:ext cx="1243503" cy="307777"/>
          </a:xfrm>
          <a:prstGeom prst="rect">
            <a:avLst/>
          </a:prstGeom>
          <a:noFill/>
        </p:spPr>
        <p:txBody>
          <a:bodyPr wrap="square" rtlCol="0">
            <a:spAutoFit/>
          </a:bodyPr>
          <a:lstStyle/>
          <a:p>
            <a:r>
              <a:rPr lang="sl-SI" sz="1400" b="1" dirty="0" err="1">
                <a:latin typeface="Univerza Sans" panose="00000600000000000000" pitchFamily="2" charset="-18"/>
                <a:ea typeface="Univerza Sans" panose="00000600000000000000" pitchFamily="2" charset="-18"/>
              </a:rPr>
              <a:t>knjiznica.pef</a:t>
            </a:r>
            <a:endParaRPr lang="sl-SI" sz="1400" b="1" dirty="0">
              <a:latin typeface="Univerza Sans" panose="00000600000000000000" pitchFamily="2" charset="-18"/>
              <a:ea typeface="Univerza Sans" panose="00000600000000000000" pitchFamily="2" charset="-18"/>
            </a:endParaRPr>
          </a:p>
        </p:txBody>
      </p:sp>
      <p:sp>
        <p:nvSpPr>
          <p:cNvPr id="12" name="PoljeZBesedilom 11">
            <a:extLst>
              <a:ext uri="{FF2B5EF4-FFF2-40B4-BE49-F238E27FC236}">
                <a16:creationId xmlns:a16="http://schemas.microsoft.com/office/drawing/2014/main" id="{F85D5635-2737-948B-3059-A8D56E3E963A}"/>
              </a:ext>
            </a:extLst>
          </p:cNvPr>
          <p:cNvSpPr txBox="1"/>
          <p:nvPr/>
        </p:nvSpPr>
        <p:spPr>
          <a:xfrm>
            <a:off x="9757925" y="6410703"/>
            <a:ext cx="1647800" cy="307777"/>
          </a:xfrm>
          <a:prstGeom prst="rect">
            <a:avLst/>
          </a:prstGeom>
          <a:noFill/>
        </p:spPr>
        <p:txBody>
          <a:bodyPr wrap="square" rtlCol="0">
            <a:spAutoFit/>
          </a:bodyPr>
          <a:lstStyle/>
          <a:p>
            <a:r>
              <a:rPr lang="sl-SI" sz="1400" b="1" dirty="0">
                <a:latin typeface="Univerza Sans" panose="00000600000000000000" pitchFamily="2" charset="-18"/>
                <a:ea typeface="Univerza Sans" panose="00000600000000000000" pitchFamily="2" charset="-18"/>
              </a:rPr>
              <a:t>Knjižnica UL PEF</a:t>
            </a:r>
          </a:p>
        </p:txBody>
      </p:sp>
      <p:pic>
        <p:nvPicPr>
          <p:cNvPr id="13" name="Picture 2" descr="IMG_20210529_101613">
            <a:extLst>
              <a:ext uri="{FF2B5EF4-FFF2-40B4-BE49-F238E27FC236}">
                <a16:creationId xmlns:a16="http://schemas.microsoft.com/office/drawing/2014/main" id="{4D020B7F-5666-5596-4DB4-23A95930E337}"/>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l="1181" t="12123" r="33037" b="18504"/>
          <a:stretch>
            <a:fillRect/>
          </a:stretch>
        </p:blipFill>
        <p:spPr bwMode="auto">
          <a:xfrm>
            <a:off x="5554195" y="4783206"/>
            <a:ext cx="2384778" cy="1841034"/>
          </a:xfrm>
          <a:prstGeom prst="rect">
            <a:avLst/>
          </a:prstGeom>
          <a:noFill/>
          <a:ln>
            <a:noFill/>
          </a:ln>
          <a:effectLst/>
          <a:extLst>
            <a:ext uri="{909E8E84-426E-40DD-AFC4-6F175D3DCCD1}">
              <a14:hiddenFill xmlns:a14="http://schemas.microsoft.com/office/drawing/2010/main">
                <a:solidFill>
                  <a:srgbClr val="990000"/>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pic>
        <p:nvPicPr>
          <p:cNvPr id="5" name="Slika 4" descr="Slika, ki vsebuje besede posnetek zaslona, krog, besedilo, grafika&#10;&#10;Vsebina, ustvarjena z UI, morda ni pravilna.">
            <a:extLst>
              <a:ext uri="{FF2B5EF4-FFF2-40B4-BE49-F238E27FC236}">
                <a16:creationId xmlns:a16="http://schemas.microsoft.com/office/drawing/2014/main" id="{659A306D-9A41-0AB7-11FF-8605C22A7CEA}"/>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545807" y="992007"/>
            <a:ext cx="1841034" cy="1841034"/>
          </a:xfrm>
          <a:prstGeom prst="rect">
            <a:avLst/>
          </a:prstGeom>
        </p:spPr>
      </p:pic>
      <p:pic>
        <p:nvPicPr>
          <p:cNvPr id="14" name="Slika 13" descr="Slika, ki vsebuje besede posnetek zaslona, električno modra, krog, modro&#10;&#10;Vsebina, ustvarjena z UI, morda ni pravilna.">
            <a:extLst>
              <a:ext uri="{FF2B5EF4-FFF2-40B4-BE49-F238E27FC236}">
                <a16:creationId xmlns:a16="http://schemas.microsoft.com/office/drawing/2014/main" id="{77F4D6E9-68C7-1BCB-3001-6CD3E2DA4529}"/>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9545807" y="3893241"/>
            <a:ext cx="1841034" cy="1841034"/>
          </a:xfrm>
          <a:prstGeom prst="rect">
            <a:avLst/>
          </a:prstGeom>
        </p:spPr>
      </p:pic>
    </p:spTree>
    <p:extLst>
      <p:ext uri="{BB962C8B-B14F-4D97-AF65-F5344CB8AC3E}">
        <p14:creationId xmlns:p14="http://schemas.microsoft.com/office/powerpoint/2010/main" val="16498346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02F61DA-8DC5-4D94-C25D-897F0C98DB95}"/>
              </a:ext>
            </a:extLst>
          </p:cNvPr>
          <p:cNvSpPr>
            <a:spLocks noGrp="1"/>
          </p:cNvSpPr>
          <p:nvPr>
            <p:ph type="body" idx="1"/>
          </p:nvPr>
        </p:nvSpPr>
        <p:spPr>
          <a:xfrm>
            <a:off x="771525" y="2711395"/>
            <a:ext cx="5157787" cy="1192695"/>
          </a:xfrm>
        </p:spPr>
        <p:txBody>
          <a:bodyPr/>
          <a:lstStyle/>
          <a:p>
            <a:r>
              <a:rPr lang="en-GB" sz="2000" b="0" dirty="0">
                <a:solidFill>
                  <a:srgbClr val="C00000"/>
                </a:solidFill>
              </a:rPr>
              <a:t>A study </a:t>
            </a:r>
            <a:r>
              <a:rPr lang="en-GB" sz="2000" dirty="0">
                <a:solidFill>
                  <a:srgbClr val="C00000"/>
                </a:solidFill>
              </a:rPr>
              <a:t>on Perceptions of Students in Teacher Education Programmes of the Development of Plurilingual, Intercultural, and Professional Competences through Erasmus+ Study Mobility</a:t>
            </a:r>
          </a:p>
        </p:txBody>
      </p:sp>
      <p:sp>
        <p:nvSpPr>
          <p:cNvPr id="4" name="Slide Number Placeholder 3">
            <a:extLst>
              <a:ext uri="{FF2B5EF4-FFF2-40B4-BE49-F238E27FC236}">
                <a16:creationId xmlns:a16="http://schemas.microsoft.com/office/drawing/2014/main" id="{7D4EB7D2-40EB-66F5-9991-0D8E6526D87A}"/>
              </a:ext>
            </a:extLst>
          </p:cNvPr>
          <p:cNvSpPr>
            <a:spLocks noGrp="1"/>
          </p:cNvSpPr>
          <p:nvPr>
            <p:ph type="sldNum" sz="quarter" idx="12"/>
          </p:nvPr>
        </p:nvSpPr>
        <p:spPr/>
        <p:txBody>
          <a:bodyPr/>
          <a:lstStyle/>
          <a:p>
            <a:fld id="{BEF6EA49-1D49-4C98-B784-A96DA3E6E2D2}" type="slidenum">
              <a:rPr lang="sl-SI" smtClean="0"/>
              <a:t>38</a:t>
            </a:fld>
            <a:endParaRPr lang="sl-SI"/>
          </a:p>
        </p:txBody>
      </p:sp>
      <p:sp>
        <p:nvSpPr>
          <p:cNvPr id="5" name="Title 4">
            <a:extLst>
              <a:ext uri="{FF2B5EF4-FFF2-40B4-BE49-F238E27FC236}">
                <a16:creationId xmlns:a16="http://schemas.microsoft.com/office/drawing/2014/main" id="{E8A1F327-F3E0-8C20-2782-73ABE6BD61AA}"/>
              </a:ext>
            </a:extLst>
          </p:cNvPr>
          <p:cNvSpPr>
            <a:spLocks noGrp="1"/>
          </p:cNvSpPr>
          <p:nvPr>
            <p:ph type="title"/>
          </p:nvPr>
        </p:nvSpPr>
        <p:spPr/>
        <p:txBody>
          <a:bodyPr>
            <a:normAutofit fontScale="90000"/>
          </a:bodyPr>
          <a:lstStyle/>
          <a:p>
            <a:r>
              <a:rPr lang="sl-SI" i="1" dirty="0" err="1">
                <a:solidFill>
                  <a:schemeClr val="tx1"/>
                </a:solidFill>
              </a:rPr>
              <a:t>Special</a:t>
            </a:r>
            <a:r>
              <a:rPr lang="sl-SI" i="1" dirty="0">
                <a:solidFill>
                  <a:schemeClr val="tx1"/>
                </a:solidFill>
              </a:rPr>
              <a:t> </a:t>
            </a:r>
            <a:r>
              <a:rPr lang="sl-SI" i="1" dirty="0" err="1">
                <a:solidFill>
                  <a:schemeClr val="tx1"/>
                </a:solidFill>
              </a:rPr>
              <a:t>request</a:t>
            </a:r>
            <a:r>
              <a:rPr lang="sl-SI" i="1" dirty="0">
                <a:solidFill>
                  <a:schemeClr val="tx1"/>
                </a:solidFill>
              </a:rPr>
              <a:t>:</a:t>
            </a:r>
            <a:br>
              <a:rPr lang="sl-SI" dirty="0"/>
            </a:br>
            <a:r>
              <a:rPr lang="en-GB" dirty="0"/>
              <a:t>Research Study on Erasmus+ Mobility</a:t>
            </a:r>
          </a:p>
        </p:txBody>
      </p:sp>
      <p:sp>
        <p:nvSpPr>
          <p:cNvPr id="6" name="Text Placeholder 5">
            <a:extLst>
              <a:ext uri="{FF2B5EF4-FFF2-40B4-BE49-F238E27FC236}">
                <a16:creationId xmlns:a16="http://schemas.microsoft.com/office/drawing/2014/main" id="{B40F6760-5587-4043-5EFE-EDDFFBA5A5F8}"/>
              </a:ext>
            </a:extLst>
          </p:cNvPr>
          <p:cNvSpPr>
            <a:spLocks noGrp="1"/>
          </p:cNvSpPr>
          <p:nvPr>
            <p:ph type="body" sz="quarter" idx="13"/>
          </p:nvPr>
        </p:nvSpPr>
        <p:spPr>
          <a:xfrm>
            <a:off x="836612" y="4214191"/>
            <a:ext cx="5160963" cy="1678597"/>
          </a:xfrm>
        </p:spPr>
        <p:txBody>
          <a:bodyPr/>
          <a:lstStyle/>
          <a:p>
            <a:r>
              <a:rPr lang="sl-SI" b="1" dirty="0"/>
              <a:t>Ms. </a:t>
            </a:r>
            <a:r>
              <a:rPr lang="en-GB" b="1" dirty="0"/>
              <a:t>Gaja Kocijančič</a:t>
            </a:r>
            <a:endParaRPr lang="sl-SI" b="1" dirty="0"/>
          </a:p>
          <a:p>
            <a:r>
              <a:rPr lang="en-GB" dirty="0"/>
              <a:t>Master's student at the Faculty of Education, University of Ljubljana</a:t>
            </a:r>
          </a:p>
        </p:txBody>
      </p:sp>
      <p:sp>
        <p:nvSpPr>
          <p:cNvPr id="7" name="Text Placeholder 6">
            <a:extLst>
              <a:ext uri="{FF2B5EF4-FFF2-40B4-BE49-F238E27FC236}">
                <a16:creationId xmlns:a16="http://schemas.microsoft.com/office/drawing/2014/main" id="{B92B0FE5-C85F-2AED-B954-D6B4039278DE}"/>
              </a:ext>
            </a:extLst>
          </p:cNvPr>
          <p:cNvSpPr>
            <a:spLocks noGrp="1"/>
          </p:cNvSpPr>
          <p:nvPr>
            <p:ph type="body" sz="quarter" idx="14"/>
          </p:nvPr>
        </p:nvSpPr>
        <p:spPr>
          <a:xfrm>
            <a:off x="6172200" y="2138901"/>
            <a:ext cx="5160963" cy="3753887"/>
          </a:xfrm>
        </p:spPr>
        <p:txBody>
          <a:bodyPr/>
          <a:lstStyle/>
          <a:p>
            <a:r>
              <a:rPr lang="en-GB" dirty="0"/>
              <a:t>By sharing your experience, you can contribute to a better understanding of how international mobility supports students’ personal and professional development</a:t>
            </a:r>
            <a:r>
              <a:rPr lang="sl-SI" dirty="0"/>
              <a:t>.</a:t>
            </a:r>
          </a:p>
          <a:p>
            <a:endParaRPr lang="sl-SI" b="1" dirty="0"/>
          </a:p>
          <a:p>
            <a:endParaRPr lang="sl-SI" b="1" dirty="0"/>
          </a:p>
          <a:p>
            <a:r>
              <a:rPr lang="en-GB" b="1" dirty="0"/>
              <a:t>How to participate? </a:t>
            </a:r>
            <a:endParaRPr lang="sl-SI" b="1" dirty="0"/>
          </a:p>
          <a:p>
            <a:r>
              <a:rPr lang="en-GB" dirty="0"/>
              <a:t>Next week, you will receive an email with a link to a short online questionnaire</a:t>
            </a:r>
            <a:r>
              <a:rPr lang="sl-SI" dirty="0"/>
              <a:t>.</a:t>
            </a:r>
          </a:p>
        </p:txBody>
      </p:sp>
    </p:spTree>
    <p:extLst>
      <p:ext uri="{BB962C8B-B14F-4D97-AF65-F5344CB8AC3E}">
        <p14:creationId xmlns:p14="http://schemas.microsoft.com/office/powerpoint/2010/main" val="209450823"/>
      </p:ext>
    </p:extLst>
  </p:cSld>
  <p:clrMapOvr>
    <a:masterClrMapping/>
  </p:clrMapOvr>
</p:sld>
</file>

<file path=ppt/theme/theme1.xml><?xml version="1.0" encoding="utf-8"?>
<a:theme xmlns:a="http://schemas.openxmlformats.org/drawingml/2006/main" name="Officeova tema">
  <a:themeElements>
    <a:clrScheme name="Pisarna">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Pisarna">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Pisarna">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a:spAutoFit/>
      </a:bodyPr>
      <a:lstStyle>
        <a:defPPr algn="l">
          <a:defRPr sz="1400" b="0" dirty="0" smtClean="0">
            <a:solidFill>
              <a:schemeClr val="bg1"/>
            </a:solidFill>
            <a:latin typeface="Arial" panose="020B0604020202020204" pitchFamily="34" charset="0"/>
            <a:cs typeface="Arial" panose="020B0604020202020204" pitchFamily="34" charset="0"/>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ova tema">
  <a:themeElements>
    <a:clrScheme name="Pisarna">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Pisarna">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Pisarna">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AD1680C11684F94D9ECA0146A3633359" ma:contentTypeVersion="0" ma:contentTypeDescription="Ustvari nov dokument." ma:contentTypeScope="" ma:versionID="8b8fc822f3982356d98e98f63fbc068a">
  <xsd:schema xmlns:xsd="http://www.w3.org/2001/XMLSchema" xmlns:xs="http://www.w3.org/2001/XMLSchema" xmlns:p="http://schemas.microsoft.com/office/2006/metadata/properties" targetNamespace="http://schemas.microsoft.com/office/2006/metadata/properties" ma:root="true" ma:fieldsID="cbc75116dd7c71a50cbc6f7894763aba">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Vrsta vsebine"/>
        <xsd:element ref="dc:title" minOccurs="0" maxOccurs="1" ma:index="4" ma:displayName="Naslov"/>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35D3C0B7-A671-4169-A5C4-823F90052CF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internal/obd"/>
    <ds:schemaRef ds:uri="http://schemas.microsoft.com/office/infopath/2007/PartnerControls"/>
  </ds:schemaRefs>
</ds:datastoreItem>
</file>

<file path=customXml/itemProps2.xml><?xml version="1.0" encoding="utf-8"?>
<ds:datastoreItem xmlns:ds="http://schemas.openxmlformats.org/officeDocument/2006/customXml" ds:itemID="{ECC9E3B6-1C84-4222-AC4E-EBF51781E85A}">
  <ds:schemaRefs>
    <ds:schemaRef ds:uri="http://schemas.microsoft.com/sharepoint/v3/contenttype/forms"/>
  </ds:schemaRefs>
</ds:datastoreItem>
</file>

<file path=customXml/itemProps3.xml><?xml version="1.0" encoding="utf-8"?>
<ds:datastoreItem xmlns:ds="http://schemas.openxmlformats.org/officeDocument/2006/customXml" ds:itemID="{8A87517B-70F0-4BAC-A59A-B324910AD96C}">
  <ds:schemaRefs>
    <ds:schemaRef ds:uri="http://schemas.openxmlformats.org/package/2006/metadata/core-properties"/>
    <ds:schemaRef ds:uri="http://purl.org/dc/dcmitype/"/>
    <ds:schemaRef ds:uri="http://schemas.microsoft.com/office/2006/documentManagement/types"/>
    <ds:schemaRef ds:uri="http://purl.org/dc/terms/"/>
    <ds:schemaRef ds:uri="http://schemas.microsoft.com/office/infopath/2007/PartnerControls"/>
    <ds:schemaRef ds:uri="http://www.w3.org/XML/1998/namespace"/>
    <ds:schemaRef ds:uri="http://purl.org/dc/elements/1.1/"/>
    <ds:schemaRef ds:uri="http://schemas.microsoft.com/office/2006/metadata/properties"/>
  </ds:schemaRefs>
</ds:datastoreItem>
</file>

<file path=docProps/app.xml><?xml version="1.0" encoding="utf-8"?>
<Properties xmlns="http://schemas.openxmlformats.org/officeDocument/2006/extended-properties" xmlns:vt="http://schemas.openxmlformats.org/officeDocument/2006/docPropsVTypes">
  <TotalTime>2008</TotalTime>
  <Words>2224</Words>
  <Application>Microsoft Office PowerPoint</Application>
  <PresentationFormat>Widescreen</PresentationFormat>
  <Paragraphs>211</Paragraphs>
  <Slides>38</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38</vt:i4>
      </vt:variant>
    </vt:vector>
  </HeadingPairs>
  <TitlesOfParts>
    <vt:vector size="47" baseType="lpstr">
      <vt:lpstr>Arial</vt:lpstr>
      <vt:lpstr>Calibri</vt:lpstr>
      <vt:lpstr>Garamond</vt:lpstr>
      <vt:lpstr>Trade Gothic Next Heavy</vt:lpstr>
      <vt:lpstr>Univerza Sans</vt:lpstr>
      <vt:lpstr>Univerza Sans Light</vt:lpstr>
      <vt:lpstr>Univerza Sans Medium</vt:lpstr>
      <vt:lpstr>Wingdings</vt:lpstr>
      <vt:lpstr>Officeova tema</vt:lpstr>
      <vt:lpstr>Erasmus Students Welcome Meeting</vt:lpstr>
      <vt:lpstr>PowerPoint Presentation</vt:lpstr>
      <vt:lpstr>PowerPoint Presentation</vt:lpstr>
      <vt:lpstr>PowerPoint Presentation</vt:lpstr>
      <vt:lpstr>PowerPoint Presentation</vt:lpstr>
      <vt:lpstr>PowerPoint Presentation</vt:lpstr>
      <vt:lpstr>PowerPoint Presentation</vt:lpstr>
      <vt:lpstr>Practical Information</vt:lpstr>
      <vt:lpstr>First Residence Permit:</vt:lpstr>
      <vt:lpstr>Student meals (from 1. 10. 2026)</vt:lpstr>
      <vt:lpstr>STUDENT BUS CARD  (URBANA TIME CARD - green)</vt:lpstr>
      <vt:lpstr>Health problems</vt:lpstr>
      <vt:lpstr>PowerPoint Presentation</vt:lpstr>
      <vt:lpstr>Center for Extracurricular Activities – FREE sport activities</vt:lpstr>
      <vt:lpstr>Center for Extracurricular Activities – FREE sport activities</vt:lpstr>
      <vt:lpstr>PSYCHOSOCIAL COUNSELLING SERVICE</vt:lpstr>
      <vt:lpstr>TEMPORARY STUDENT JOBS</vt:lpstr>
      <vt:lpstr>Erasmus documentation   Confirmation of Stay  Learning Agreement  Transcript of Records</vt:lpstr>
      <vt:lpstr>Confirmation of Stay </vt:lpstr>
      <vt:lpstr>Learning agreement </vt:lpstr>
      <vt:lpstr>Transcript of Records </vt:lpstr>
      <vt:lpstr>Other documentation:  Personal registration number (EMŠO) Instructions for activation of your UL Digital Identity Student Card</vt:lpstr>
      <vt:lpstr>Personal Registration Number (EMŠO)</vt:lpstr>
      <vt:lpstr>Your UL Digital Identity</vt:lpstr>
      <vt:lpstr>Your UL Digital Identity</vt:lpstr>
      <vt:lpstr>https://www.pef.uni-lj.si/en/home-page/ </vt:lpstr>
      <vt:lpstr>Student Information System (VIS)</vt:lpstr>
      <vt:lpstr>Virtual Classroom („Moodle“)</vt:lpstr>
      <vt:lpstr>Student Card</vt:lpstr>
      <vt:lpstr>SCHEDULE</vt:lpstr>
      <vt:lpstr>LIBRARY</vt:lpstr>
      <vt:lpstr>4th floor  Monday to Friday  7.30 – 19.00   Saturday  7.00 – 14.00 </vt:lpstr>
      <vt:lpstr>PowerPoint Presentation</vt:lpstr>
      <vt:lpstr>DiKUL - Digital library of University of Ljubljana</vt:lpstr>
      <vt:lpstr>PowerPoint Presentation</vt:lpstr>
      <vt:lpstr>LIBRARY EDUCATION SERVICES</vt:lpstr>
      <vt:lpstr>PowerPoint Presentation</vt:lpstr>
      <vt:lpstr>Special request: Research Study on Erasmus+ Mobility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Naslovni diapozitiv predstavitve</dc:title>
  <dc:creator>Selan, Sandi</dc:creator>
  <cp:lastModifiedBy>Repac, Igor</cp:lastModifiedBy>
  <cp:revision>100</cp:revision>
  <dcterms:created xsi:type="dcterms:W3CDTF">2024-03-24T19:03:43Z</dcterms:created>
  <dcterms:modified xsi:type="dcterms:W3CDTF">2026-09-30T08:01:37Z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0x010100AD1680C11684F94D9ECA0146A3633359</vt:lpwstr>
  </property>
</Properties>
</file>